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16"/>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Lst>
  <p:sldSz cx="9144000" cy="5143500" type="screen16x9"/>
  <p:notesSz cx="6858000" cy="9144000"/>
  <p:embeddedFontLst>
    <p:embeddedFont>
      <p:font typeface="Lato" panose="020B0604020202020204" charset="0"/>
      <p:regular r:id="rId17"/>
      <p:bold r:id="rId18"/>
      <p:italic r:id="rId19"/>
      <p:boldItalic r:id="rId20"/>
    </p:embeddedFont>
    <p:embeddedFont>
      <p:font typeface="Playfair Display"/>
      <p:regular r:id="rId21"/>
      <p:bold r:id="rId22"/>
      <p:italic r:id="rId23"/>
      <p:boldItalic r:id="rId24"/>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90" d="100"/>
          <a:sy n="90" d="100"/>
        </p:scale>
        <p:origin x="816" y="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2.fntdata"/><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font" Target="fonts/font5.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1.fntdata"/><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font" Target="fonts/font4.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8.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7.fntdata"/><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font" Target="fonts/font3.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6.fntdata"/><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Shape 3"/>
          <p:cNvSpPr>
            <a:spLocks noGrp="1" noRot="1" noChangeAspect="1"/>
          </p:cNvSpPr>
          <p:nvPr>
            <p:ph type="sldImg" idx="2"/>
          </p:nvPr>
        </p:nvSpPr>
        <p:spPr>
          <a:xfrm>
            <a:off x="381300" y="685800"/>
            <a:ext cx="6096075"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4" name="Shape 4"/>
          <p:cNvSpPr txBox="1">
            <a:spLocks noGrp="1"/>
          </p:cNvSpPr>
          <p:nvPr>
            <p:ph type="body" idx="1"/>
          </p:nvPr>
        </p:nvSpPr>
        <p:spPr>
          <a:xfrm>
            <a:off x="685800" y="4343400"/>
            <a:ext cx="5486400" cy="4114800"/>
          </a:xfrm>
          <a:prstGeom prst="rect">
            <a:avLst/>
          </a:prstGeom>
          <a:noFill/>
          <a:ln>
            <a:noFill/>
          </a:ln>
        </p:spPr>
        <p:txBody>
          <a:bodyPr lIns="91425" tIns="91425" rIns="91425" bIns="91425" anchor="t" anchorCtr="0"/>
          <a:lstStyle>
            <a:lvl1pPr lvl="0">
              <a:spcBef>
                <a:spcPts val="0"/>
              </a:spcBef>
              <a:buSzPct val="100000"/>
              <a:buChar char="●"/>
              <a:defRPr sz="1100"/>
            </a:lvl1pPr>
            <a:lvl2pPr lvl="1">
              <a:spcBef>
                <a:spcPts val="0"/>
              </a:spcBef>
              <a:buSzPct val="100000"/>
              <a:buChar char="○"/>
              <a:defRPr sz="1100"/>
            </a:lvl2pPr>
            <a:lvl3pPr lvl="2">
              <a:spcBef>
                <a:spcPts val="0"/>
              </a:spcBef>
              <a:buSzPct val="100000"/>
              <a:buChar char="■"/>
              <a:defRPr sz="1100"/>
            </a:lvl3pPr>
            <a:lvl4pPr lvl="3">
              <a:spcBef>
                <a:spcPts val="0"/>
              </a:spcBef>
              <a:buSzPct val="100000"/>
              <a:buChar char="●"/>
              <a:defRPr sz="1100"/>
            </a:lvl4pPr>
            <a:lvl5pPr lvl="4">
              <a:spcBef>
                <a:spcPts val="0"/>
              </a:spcBef>
              <a:buSzPct val="100000"/>
              <a:buChar char="○"/>
              <a:defRPr sz="1100"/>
            </a:lvl5pPr>
            <a:lvl6pPr lvl="5">
              <a:spcBef>
                <a:spcPts val="0"/>
              </a:spcBef>
              <a:buSzPct val="100000"/>
              <a:buChar char="■"/>
              <a:defRPr sz="1100"/>
            </a:lvl6pPr>
            <a:lvl7pPr lvl="6">
              <a:spcBef>
                <a:spcPts val="0"/>
              </a:spcBef>
              <a:buSzPct val="100000"/>
              <a:buChar char="●"/>
              <a:defRPr sz="1100"/>
            </a:lvl7pPr>
            <a:lvl8pPr lvl="7">
              <a:spcBef>
                <a:spcPts val="0"/>
              </a:spcBef>
              <a:buSzPct val="100000"/>
              <a:buChar char="○"/>
              <a:defRPr sz="1100"/>
            </a:lvl8pPr>
            <a:lvl9pPr lvl="8">
              <a:spcBef>
                <a:spcPts val="0"/>
              </a:spcBef>
              <a:buSzPct val="100000"/>
              <a:buChar char="■"/>
              <a:defRPr sz="1100"/>
            </a:lvl9pPr>
          </a:lstStyle>
          <a:p>
            <a:endParaRPr/>
          </a:p>
        </p:txBody>
      </p:sp>
    </p:spTree>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
        <p:cNvGrpSpPr/>
        <p:nvPr/>
      </p:nvGrpSpPr>
      <p:grpSpPr>
        <a:xfrm>
          <a:off x="0" y="0"/>
          <a:ext cx="0" cy="0"/>
          <a:chOff x="0" y="0"/>
          <a:chExt cx="0" cy="0"/>
        </a:xfrm>
      </p:grpSpPr>
      <p:sp>
        <p:nvSpPr>
          <p:cNvPr id="65" name="Shape 6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66" name="Shape 66"/>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8"/>
        <p:cNvGrpSpPr/>
        <p:nvPr/>
      </p:nvGrpSpPr>
      <p:grpSpPr>
        <a:xfrm>
          <a:off x="0" y="0"/>
          <a:ext cx="0" cy="0"/>
          <a:chOff x="0" y="0"/>
          <a:chExt cx="0" cy="0"/>
        </a:xfrm>
      </p:grpSpPr>
      <p:sp>
        <p:nvSpPr>
          <p:cNvPr id="129" name="Shape 12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30" name="Shape 130"/>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r>
              <a:rPr lang="en"/>
              <a:t>A quantum leader must be able to guide their staff, providing information and choices. They must read and interpret the signposts along the way. Ultimately they are to empower their employees to take their guidance and develop their own practice and decision making- just as the case study shows Lynn led them to a place where they had agency in making the decision</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6"/>
        <p:cNvGrpSpPr/>
        <p:nvPr/>
      </p:nvGrpSpPr>
      <p:grpSpPr>
        <a:xfrm>
          <a:off x="0" y="0"/>
          <a:ext cx="0" cy="0"/>
          <a:chOff x="0" y="0"/>
          <a:chExt cx="0" cy="0"/>
        </a:xfrm>
      </p:grpSpPr>
      <p:sp>
        <p:nvSpPr>
          <p:cNvPr id="137" name="Shape 13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38" name="Shape 138"/>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lnSpc>
                <a:spcPct val="138000"/>
              </a:lnSpc>
              <a:spcBef>
                <a:spcPts val="0"/>
              </a:spcBef>
              <a:spcAft>
                <a:spcPts val="1600"/>
              </a:spcAft>
              <a:buNone/>
            </a:pPr>
            <a:r>
              <a:rPr lang="en"/>
              <a:t>In the case study, Lynn  did not employ a hierarchical or Newtonian “top down” style of leadership- it was clearly quantum leadership. By proposing interprofessional education she recognizes the quantum nature of differing parts of the system working together. She prepares herself for the chaos and doubt brought on by naysayers with thier “we’ve never done this before”. She adapts by bringing in journals and speaking engagements in order to provide more information to the staff.</a:t>
            </a:r>
          </a:p>
          <a:p>
            <a:pPr lvl="0" rtl="0">
              <a:lnSpc>
                <a:spcPct val="115000"/>
              </a:lnSpc>
              <a:spcBef>
                <a:spcPts val="0"/>
              </a:spcBef>
              <a:buNone/>
            </a:pPr>
            <a:endParaRPr/>
          </a:p>
          <a:p>
            <a:pPr lvl="0">
              <a:spcBef>
                <a:spcPts val="0"/>
              </a:spcBef>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3"/>
        <p:cNvGrpSpPr/>
        <p:nvPr/>
      </p:nvGrpSpPr>
      <p:grpSpPr>
        <a:xfrm>
          <a:off x="0" y="0"/>
          <a:ext cx="0" cy="0"/>
          <a:chOff x="0" y="0"/>
          <a:chExt cx="0" cy="0"/>
        </a:xfrm>
      </p:grpSpPr>
      <p:sp>
        <p:nvSpPr>
          <p:cNvPr id="144" name="Shape 14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45" name="Shape 145"/>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8"/>
        <p:cNvGrpSpPr/>
        <p:nvPr/>
      </p:nvGrpSpPr>
      <p:grpSpPr>
        <a:xfrm>
          <a:off x="0" y="0"/>
          <a:ext cx="0" cy="0"/>
          <a:chOff x="0" y="0"/>
          <a:chExt cx="0" cy="0"/>
        </a:xfrm>
      </p:grpSpPr>
      <p:sp>
        <p:nvSpPr>
          <p:cNvPr id="149" name="Shape 14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50" name="Shape 150"/>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4"/>
        <p:cNvGrpSpPr/>
        <p:nvPr/>
      </p:nvGrpSpPr>
      <p:grpSpPr>
        <a:xfrm>
          <a:off x="0" y="0"/>
          <a:ext cx="0" cy="0"/>
          <a:chOff x="0" y="0"/>
          <a:chExt cx="0" cy="0"/>
        </a:xfrm>
      </p:grpSpPr>
      <p:sp>
        <p:nvSpPr>
          <p:cNvPr id="155" name="Shape 15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56" name="Shape 156"/>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
        <p:cNvGrpSpPr/>
        <p:nvPr/>
      </p:nvGrpSpPr>
      <p:grpSpPr>
        <a:xfrm>
          <a:off x="0" y="0"/>
          <a:ext cx="0" cy="0"/>
          <a:chOff x="0" y="0"/>
          <a:chExt cx="0" cy="0"/>
        </a:xfrm>
      </p:grpSpPr>
      <p:sp>
        <p:nvSpPr>
          <p:cNvPr id="71" name="Shape 7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2" name="Shape 72"/>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
        <p:cNvGrpSpPr/>
        <p:nvPr/>
      </p:nvGrpSpPr>
      <p:grpSpPr>
        <a:xfrm>
          <a:off x="0" y="0"/>
          <a:ext cx="0" cy="0"/>
          <a:chOff x="0" y="0"/>
          <a:chExt cx="0" cy="0"/>
        </a:xfrm>
      </p:grpSpPr>
      <p:sp>
        <p:nvSpPr>
          <p:cNvPr id="78" name="Shape 7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9" name="Shape 79"/>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
        <p:cNvGrpSpPr/>
        <p:nvPr/>
      </p:nvGrpSpPr>
      <p:grpSpPr>
        <a:xfrm>
          <a:off x="0" y="0"/>
          <a:ext cx="0" cy="0"/>
          <a:chOff x="0" y="0"/>
          <a:chExt cx="0" cy="0"/>
        </a:xfrm>
      </p:grpSpPr>
      <p:sp>
        <p:nvSpPr>
          <p:cNvPr id="84" name="Shape 8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85" name="Shape 85"/>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lnSpc>
                <a:spcPct val="115000"/>
              </a:lnSpc>
              <a:spcBef>
                <a:spcPts val="0"/>
              </a:spcBef>
              <a:spcAft>
                <a:spcPts val="1600"/>
              </a:spcAft>
              <a:buNone/>
            </a:pPr>
            <a:r>
              <a:rPr lang="en" b="1"/>
              <a:t>Identify the elements of complexity in this case study.</a:t>
            </a:r>
          </a:p>
          <a:p>
            <a:pPr lvl="0" rtl="0">
              <a:lnSpc>
                <a:spcPct val="115000"/>
              </a:lnSpc>
              <a:spcBef>
                <a:spcPts val="0"/>
              </a:spcBef>
              <a:spcAft>
                <a:spcPts val="1600"/>
              </a:spcAft>
              <a:buNone/>
            </a:pPr>
            <a:r>
              <a:rPr lang="en" b="1"/>
              <a:t>Elements of complexity in Lynn’s leadership:</a:t>
            </a:r>
          </a:p>
          <a:p>
            <a:pPr lvl="0" rtl="0">
              <a:lnSpc>
                <a:spcPct val="115000"/>
              </a:lnSpc>
              <a:spcBef>
                <a:spcPts val="0"/>
              </a:spcBef>
              <a:spcAft>
                <a:spcPts val="1600"/>
              </a:spcAft>
              <a:buNone/>
            </a:pPr>
            <a:r>
              <a:rPr lang="en" b="1"/>
              <a:t>-Fluidity has become a characteristic of doing business and managing life in every human arena, it is necessary to be able to adjust course (Porter-O’Grady, Malloch, 2018).</a:t>
            </a:r>
          </a:p>
          <a:p>
            <a:pPr lvl="0" rtl="0">
              <a:lnSpc>
                <a:spcPct val="115000"/>
              </a:lnSpc>
              <a:spcBef>
                <a:spcPts val="0"/>
              </a:spcBef>
              <a:spcAft>
                <a:spcPts val="1600"/>
              </a:spcAft>
              <a:buNone/>
            </a:pPr>
            <a:r>
              <a:rPr lang="en" b="1"/>
              <a:t>-Lynn is working to facilitate change by through her limitless and boundless vision to establish interprofessional curricula</a:t>
            </a:r>
          </a:p>
          <a:p>
            <a:pPr lvl="0" rtl="0">
              <a:lnSpc>
                <a:spcPct val="115000"/>
              </a:lnSpc>
              <a:spcBef>
                <a:spcPts val="0"/>
              </a:spcBef>
              <a:spcAft>
                <a:spcPts val="1600"/>
              </a:spcAft>
              <a:buNone/>
            </a:pPr>
            <a:r>
              <a:rPr lang="en" b="1"/>
              <a:t>-She seeks to listen carefully to the naysayers and understand their perspective on the matter and their concerns and fears</a:t>
            </a:r>
          </a:p>
          <a:p>
            <a:pPr lvl="0" rtl="0">
              <a:lnSpc>
                <a:spcPct val="115000"/>
              </a:lnSpc>
              <a:spcBef>
                <a:spcPts val="0"/>
              </a:spcBef>
              <a:spcAft>
                <a:spcPts val="1600"/>
              </a:spcAft>
              <a:buNone/>
            </a:pPr>
            <a:r>
              <a:rPr lang="en" b="1"/>
              <a:t>-Anticipates there will be resistance, recognizes that the discord is an important part of the process, realizes the value of the change process</a:t>
            </a:r>
          </a:p>
          <a:p>
            <a:pPr lvl="0" rtl="0">
              <a:lnSpc>
                <a:spcPct val="115000"/>
              </a:lnSpc>
              <a:spcBef>
                <a:spcPts val="0"/>
              </a:spcBef>
              <a:spcAft>
                <a:spcPts val="1600"/>
              </a:spcAft>
              <a:buNone/>
            </a:pPr>
            <a:r>
              <a:rPr lang="en" b="1"/>
              <a:t>-Lynn recognizes the need to be patient, keeps focused with positive energy and strong belief, seeks to find a way to focus attention on what is shared in common in the vision and highlights areas where they are interdependent on one another to achieve their vision </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
        <p:cNvGrpSpPr/>
        <p:nvPr/>
      </p:nvGrpSpPr>
      <p:grpSpPr>
        <a:xfrm>
          <a:off x="0" y="0"/>
          <a:ext cx="0" cy="0"/>
          <a:chOff x="0" y="0"/>
          <a:chExt cx="0" cy="0"/>
        </a:xfrm>
      </p:grpSpPr>
      <p:sp>
        <p:nvSpPr>
          <p:cNvPr id="92" name="Shape 9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93" name="Shape 93"/>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r>
              <a:rPr lang="en"/>
              <a:t>Element of the systems complexity</a:t>
            </a:r>
          </a:p>
          <a:p>
            <a:pPr lvl="0" rtl="0">
              <a:spcBef>
                <a:spcPts val="0"/>
              </a:spcBef>
              <a:buNone/>
            </a:pPr>
            <a:endParaRPr/>
          </a:p>
          <a:p>
            <a:pPr lvl="0" rtl="0">
              <a:spcBef>
                <a:spcPts val="0"/>
              </a:spcBef>
              <a:buNone/>
            </a:pPr>
            <a:r>
              <a:rPr lang="en"/>
              <a:t>According to McKimm &amp; Till (2015)</a:t>
            </a:r>
          </a:p>
          <a:p>
            <a:pPr lvl="0">
              <a:spcBef>
                <a:spcPts val="0"/>
              </a:spcBef>
              <a:buNone/>
            </a:pPr>
            <a:endParaRPr/>
          </a:p>
          <a:p>
            <a:pPr lvl="0">
              <a:spcBef>
                <a:spcPts val="0"/>
              </a:spcBef>
              <a:buNone/>
            </a:pPr>
            <a:r>
              <a:rPr lang="en"/>
              <a:t>There are four Key Underlying ideas:</a:t>
            </a:r>
          </a:p>
          <a:p>
            <a:pPr lvl="0">
              <a:spcBef>
                <a:spcPts val="0"/>
              </a:spcBef>
              <a:buNone/>
            </a:pPr>
            <a:r>
              <a:rPr lang="en"/>
              <a:t>1. The mechanisms of collective behaviour (patterns) </a:t>
            </a:r>
          </a:p>
          <a:p>
            <a:pPr lvl="0">
              <a:spcBef>
                <a:spcPts val="0"/>
              </a:spcBef>
              <a:buNone/>
            </a:pPr>
            <a:r>
              <a:rPr lang="en"/>
              <a:t>2. A multi-scale perspective (the way different observers or stakeholders describe a system) </a:t>
            </a:r>
          </a:p>
          <a:p>
            <a:pPr lvl="0">
              <a:spcBef>
                <a:spcPts val="0"/>
              </a:spcBef>
              <a:buNone/>
            </a:pPr>
            <a:r>
              <a:rPr lang="en"/>
              <a:t>3. The evolutionary process that describes complex systems </a:t>
            </a:r>
          </a:p>
          <a:p>
            <a:pPr lvl="0">
              <a:spcBef>
                <a:spcPts val="0"/>
              </a:spcBef>
              <a:buNone/>
            </a:pPr>
            <a:r>
              <a:rPr lang="en"/>
              <a:t>4. The nature of purposive or goal-directed behaviour (</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
        <p:cNvGrpSpPr/>
        <p:nvPr/>
      </p:nvGrpSpPr>
      <p:grpSpPr>
        <a:xfrm>
          <a:off x="0" y="0"/>
          <a:ext cx="0" cy="0"/>
          <a:chOff x="0" y="0"/>
          <a:chExt cx="0" cy="0"/>
        </a:xfrm>
      </p:grpSpPr>
      <p:sp>
        <p:nvSpPr>
          <p:cNvPr id="101" name="Shape 10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02" name="Shape 102"/>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
        <p:cNvGrpSpPr/>
        <p:nvPr/>
      </p:nvGrpSpPr>
      <p:grpSpPr>
        <a:xfrm>
          <a:off x="0" y="0"/>
          <a:ext cx="0" cy="0"/>
          <a:chOff x="0" y="0"/>
          <a:chExt cx="0" cy="0"/>
        </a:xfrm>
      </p:grpSpPr>
      <p:sp>
        <p:nvSpPr>
          <p:cNvPr id="109" name="Shape 10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10" name="Shape 110"/>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Shape 11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16" name="Shape 116"/>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2"/>
        <p:cNvGrpSpPr/>
        <p:nvPr/>
      </p:nvGrpSpPr>
      <p:grpSpPr>
        <a:xfrm>
          <a:off x="0" y="0"/>
          <a:ext cx="0" cy="0"/>
          <a:chOff x="0" y="0"/>
          <a:chExt cx="0" cy="0"/>
        </a:xfrm>
      </p:grpSpPr>
      <p:sp>
        <p:nvSpPr>
          <p:cNvPr id="123" name="Shape 12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24" name="Shape 124"/>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Shape 9"/>
        <p:cNvGrpSpPr/>
        <p:nvPr/>
      </p:nvGrpSpPr>
      <p:grpSpPr>
        <a:xfrm>
          <a:off x="0" y="0"/>
          <a:ext cx="0" cy="0"/>
          <a:chOff x="0" y="0"/>
          <a:chExt cx="0" cy="0"/>
        </a:xfrm>
      </p:grpSpPr>
      <p:sp>
        <p:nvSpPr>
          <p:cNvPr id="10" name="Shape 10"/>
          <p:cNvSpPr/>
          <p:nvPr/>
        </p:nvSpPr>
        <p:spPr>
          <a:xfrm>
            <a:off x="586720" y="0"/>
            <a:ext cx="7970700" cy="66600"/>
          </a:xfrm>
          <a:prstGeom prst="rect">
            <a:avLst/>
          </a:prstGeom>
          <a:solidFill>
            <a:schemeClr val="dk1"/>
          </a:solidFill>
          <a:ln>
            <a:noFill/>
          </a:ln>
        </p:spPr>
        <p:txBody>
          <a:bodyPr lIns="91425" tIns="91425" rIns="91425" bIns="91425" anchor="ctr" anchorCtr="0">
            <a:noAutofit/>
          </a:bodyPr>
          <a:lstStyle/>
          <a:p>
            <a:pPr lvl="0">
              <a:spcBef>
                <a:spcPts val="0"/>
              </a:spcBef>
              <a:buNone/>
            </a:pPr>
            <a:endParaRPr/>
          </a:p>
        </p:txBody>
      </p:sp>
      <p:sp>
        <p:nvSpPr>
          <p:cNvPr id="11" name="Shape 11"/>
          <p:cNvSpPr/>
          <p:nvPr/>
        </p:nvSpPr>
        <p:spPr>
          <a:xfrm>
            <a:off x="586720" y="5076900"/>
            <a:ext cx="7970700" cy="66600"/>
          </a:xfrm>
          <a:prstGeom prst="rect">
            <a:avLst/>
          </a:prstGeom>
          <a:solidFill>
            <a:schemeClr val="accent1"/>
          </a:solidFill>
          <a:ln>
            <a:noFill/>
          </a:ln>
        </p:spPr>
        <p:txBody>
          <a:bodyPr lIns="91425" tIns="91425" rIns="91425" bIns="91425" anchor="ctr" anchorCtr="0">
            <a:noAutofit/>
          </a:bodyPr>
          <a:lstStyle/>
          <a:p>
            <a:pPr lvl="0">
              <a:spcBef>
                <a:spcPts val="0"/>
              </a:spcBef>
              <a:buNone/>
            </a:pPr>
            <a:endParaRPr/>
          </a:p>
        </p:txBody>
      </p:sp>
      <p:cxnSp>
        <p:nvCxnSpPr>
          <p:cNvPr id="12" name="Shape 12"/>
          <p:cNvCxnSpPr/>
          <p:nvPr/>
        </p:nvCxnSpPr>
        <p:spPr>
          <a:xfrm>
            <a:off x="733218" y="2235350"/>
            <a:ext cx="385200" cy="0"/>
          </a:xfrm>
          <a:prstGeom prst="straightConnector1">
            <a:avLst/>
          </a:prstGeom>
          <a:noFill/>
          <a:ln w="28575" cap="flat" cmpd="sng">
            <a:solidFill>
              <a:schemeClr val="dk1"/>
            </a:solidFill>
            <a:prstDash val="solid"/>
            <a:round/>
            <a:headEnd type="none" w="med" len="med"/>
            <a:tailEnd type="none" w="med" len="med"/>
          </a:ln>
        </p:spPr>
      </p:cxnSp>
      <p:sp>
        <p:nvSpPr>
          <p:cNvPr id="13" name="Shape 13"/>
          <p:cNvSpPr txBox="1">
            <a:spLocks noGrp="1"/>
          </p:cNvSpPr>
          <p:nvPr>
            <p:ph type="ctrTitle"/>
          </p:nvPr>
        </p:nvSpPr>
        <p:spPr>
          <a:xfrm>
            <a:off x="630600" y="136800"/>
            <a:ext cx="7893000" cy="1853700"/>
          </a:xfrm>
          <a:prstGeom prst="rect">
            <a:avLst/>
          </a:prstGeom>
        </p:spPr>
        <p:txBody>
          <a:bodyPr lIns="91425" tIns="91425" rIns="91425" bIns="91425" anchor="b" anchorCtr="0"/>
          <a:lstStyle>
            <a:lvl1pPr lvl="0">
              <a:spcBef>
                <a:spcPts val="1000"/>
              </a:spcBef>
              <a:buSzPct val="100000"/>
              <a:defRPr sz="4800"/>
            </a:lvl1pPr>
            <a:lvl2pPr lvl="1">
              <a:spcBef>
                <a:spcPts val="1000"/>
              </a:spcBef>
              <a:buSzPct val="100000"/>
              <a:defRPr sz="4800"/>
            </a:lvl2pPr>
            <a:lvl3pPr lvl="2">
              <a:spcBef>
                <a:spcPts val="1000"/>
              </a:spcBef>
              <a:buSzPct val="100000"/>
              <a:defRPr sz="4800"/>
            </a:lvl3pPr>
            <a:lvl4pPr lvl="3">
              <a:spcBef>
                <a:spcPts val="1000"/>
              </a:spcBef>
              <a:buSzPct val="100000"/>
              <a:defRPr sz="4800"/>
            </a:lvl4pPr>
            <a:lvl5pPr lvl="4">
              <a:spcBef>
                <a:spcPts val="1000"/>
              </a:spcBef>
              <a:buSzPct val="100000"/>
              <a:defRPr sz="4800"/>
            </a:lvl5pPr>
            <a:lvl6pPr lvl="5">
              <a:spcBef>
                <a:spcPts val="1000"/>
              </a:spcBef>
              <a:buSzPct val="100000"/>
              <a:defRPr sz="4800"/>
            </a:lvl6pPr>
            <a:lvl7pPr lvl="6">
              <a:spcBef>
                <a:spcPts val="1000"/>
              </a:spcBef>
              <a:buSzPct val="100000"/>
              <a:defRPr sz="4800"/>
            </a:lvl7pPr>
            <a:lvl8pPr lvl="7">
              <a:spcBef>
                <a:spcPts val="1000"/>
              </a:spcBef>
              <a:buSzPct val="100000"/>
              <a:defRPr sz="4800"/>
            </a:lvl8pPr>
            <a:lvl9pPr lvl="8">
              <a:spcBef>
                <a:spcPts val="1000"/>
              </a:spcBef>
              <a:buSzPct val="100000"/>
              <a:defRPr sz="4800"/>
            </a:lvl9pPr>
          </a:lstStyle>
          <a:p>
            <a:endParaRPr/>
          </a:p>
        </p:txBody>
      </p:sp>
      <p:sp>
        <p:nvSpPr>
          <p:cNvPr id="14" name="Shape 14"/>
          <p:cNvSpPr txBox="1">
            <a:spLocks noGrp="1"/>
          </p:cNvSpPr>
          <p:nvPr>
            <p:ph type="subTitle" idx="1"/>
          </p:nvPr>
        </p:nvSpPr>
        <p:spPr>
          <a:xfrm>
            <a:off x="630600" y="3228375"/>
            <a:ext cx="7893000" cy="1274100"/>
          </a:xfrm>
          <a:prstGeom prst="rect">
            <a:avLst/>
          </a:prstGeom>
        </p:spPr>
        <p:txBody>
          <a:bodyPr lIns="91425" tIns="91425" rIns="91425" bIns="91425" anchor="b" anchorCtr="0"/>
          <a:lstStyle>
            <a:lvl1pPr lvl="0">
              <a:lnSpc>
                <a:spcPct val="100000"/>
              </a:lnSpc>
              <a:spcBef>
                <a:spcPts val="1000"/>
              </a:spcBef>
              <a:spcAft>
                <a:spcPts val="0"/>
              </a:spcAft>
              <a:buClr>
                <a:schemeClr val="accent6"/>
              </a:buClr>
              <a:buSzPct val="100000"/>
              <a:buNone/>
              <a:defRPr sz="2400">
                <a:solidFill>
                  <a:schemeClr val="accent6"/>
                </a:solidFill>
              </a:defRPr>
            </a:lvl1pPr>
            <a:lvl2pPr lvl="1">
              <a:lnSpc>
                <a:spcPct val="100000"/>
              </a:lnSpc>
              <a:spcBef>
                <a:spcPts val="1000"/>
              </a:spcBef>
              <a:spcAft>
                <a:spcPts val="0"/>
              </a:spcAft>
              <a:buClr>
                <a:schemeClr val="accent6"/>
              </a:buClr>
              <a:buSzPct val="100000"/>
              <a:buNone/>
              <a:defRPr sz="2400">
                <a:solidFill>
                  <a:schemeClr val="accent6"/>
                </a:solidFill>
              </a:defRPr>
            </a:lvl2pPr>
            <a:lvl3pPr lvl="2">
              <a:lnSpc>
                <a:spcPct val="100000"/>
              </a:lnSpc>
              <a:spcBef>
                <a:spcPts val="1000"/>
              </a:spcBef>
              <a:spcAft>
                <a:spcPts val="0"/>
              </a:spcAft>
              <a:buClr>
                <a:schemeClr val="accent6"/>
              </a:buClr>
              <a:buSzPct val="100000"/>
              <a:buNone/>
              <a:defRPr sz="2400">
                <a:solidFill>
                  <a:schemeClr val="accent6"/>
                </a:solidFill>
              </a:defRPr>
            </a:lvl3pPr>
            <a:lvl4pPr lvl="3">
              <a:lnSpc>
                <a:spcPct val="100000"/>
              </a:lnSpc>
              <a:spcBef>
                <a:spcPts val="1000"/>
              </a:spcBef>
              <a:spcAft>
                <a:spcPts val="0"/>
              </a:spcAft>
              <a:buClr>
                <a:schemeClr val="accent6"/>
              </a:buClr>
              <a:buSzPct val="100000"/>
              <a:buNone/>
              <a:defRPr sz="2400">
                <a:solidFill>
                  <a:schemeClr val="accent6"/>
                </a:solidFill>
              </a:defRPr>
            </a:lvl4pPr>
            <a:lvl5pPr lvl="4">
              <a:lnSpc>
                <a:spcPct val="100000"/>
              </a:lnSpc>
              <a:spcBef>
                <a:spcPts val="1000"/>
              </a:spcBef>
              <a:spcAft>
                <a:spcPts val="0"/>
              </a:spcAft>
              <a:buClr>
                <a:schemeClr val="accent6"/>
              </a:buClr>
              <a:buSzPct val="100000"/>
              <a:buNone/>
              <a:defRPr sz="2400">
                <a:solidFill>
                  <a:schemeClr val="accent6"/>
                </a:solidFill>
              </a:defRPr>
            </a:lvl5pPr>
            <a:lvl6pPr lvl="5">
              <a:lnSpc>
                <a:spcPct val="100000"/>
              </a:lnSpc>
              <a:spcBef>
                <a:spcPts val="1000"/>
              </a:spcBef>
              <a:spcAft>
                <a:spcPts val="0"/>
              </a:spcAft>
              <a:buClr>
                <a:schemeClr val="accent6"/>
              </a:buClr>
              <a:buSzPct val="100000"/>
              <a:buNone/>
              <a:defRPr sz="2400">
                <a:solidFill>
                  <a:schemeClr val="accent6"/>
                </a:solidFill>
              </a:defRPr>
            </a:lvl6pPr>
            <a:lvl7pPr lvl="6">
              <a:lnSpc>
                <a:spcPct val="100000"/>
              </a:lnSpc>
              <a:spcBef>
                <a:spcPts val="1000"/>
              </a:spcBef>
              <a:spcAft>
                <a:spcPts val="0"/>
              </a:spcAft>
              <a:buClr>
                <a:schemeClr val="accent6"/>
              </a:buClr>
              <a:buSzPct val="100000"/>
              <a:buNone/>
              <a:defRPr sz="2400">
                <a:solidFill>
                  <a:schemeClr val="accent6"/>
                </a:solidFill>
              </a:defRPr>
            </a:lvl7pPr>
            <a:lvl8pPr lvl="7">
              <a:lnSpc>
                <a:spcPct val="100000"/>
              </a:lnSpc>
              <a:spcBef>
                <a:spcPts val="1000"/>
              </a:spcBef>
              <a:spcAft>
                <a:spcPts val="0"/>
              </a:spcAft>
              <a:buClr>
                <a:schemeClr val="accent6"/>
              </a:buClr>
              <a:buSzPct val="100000"/>
              <a:buNone/>
              <a:defRPr sz="2400">
                <a:solidFill>
                  <a:schemeClr val="accent6"/>
                </a:solidFill>
              </a:defRPr>
            </a:lvl8pPr>
            <a:lvl9pPr lvl="8">
              <a:lnSpc>
                <a:spcPct val="100000"/>
              </a:lnSpc>
              <a:spcBef>
                <a:spcPts val="1000"/>
              </a:spcBef>
              <a:spcAft>
                <a:spcPts val="0"/>
              </a:spcAft>
              <a:buClr>
                <a:schemeClr val="accent6"/>
              </a:buClr>
              <a:buSzPct val="100000"/>
              <a:buNone/>
              <a:defRPr sz="2400">
                <a:solidFill>
                  <a:schemeClr val="accent6"/>
                </a:solidFill>
              </a:defRPr>
            </a:lvl9pPr>
          </a:lstStyle>
          <a:p>
            <a:endParaRPr/>
          </a:p>
        </p:txBody>
      </p:sp>
      <p:sp>
        <p:nvSpPr>
          <p:cNvPr id="15" name="Shape 15"/>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cSld name="Big number">
    <p:spTree>
      <p:nvGrpSpPr>
        <p:cNvPr id="1" name="Shape 56"/>
        <p:cNvGrpSpPr/>
        <p:nvPr/>
      </p:nvGrpSpPr>
      <p:grpSpPr>
        <a:xfrm>
          <a:off x="0" y="0"/>
          <a:ext cx="0" cy="0"/>
          <a:chOff x="0" y="0"/>
          <a:chExt cx="0" cy="0"/>
        </a:xfrm>
      </p:grpSpPr>
      <p:sp>
        <p:nvSpPr>
          <p:cNvPr id="57" name="Shape 57"/>
          <p:cNvSpPr/>
          <p:nvPr/>
        </p:nvSpPr>
        <p:spPr>
          <a:xfrm>
            <a:off x="586720" y="0"/>
            <a:ext cx="7970700" cy="66600"/>
          </a:xfrm>
          <a:prstGeom prst="rect">
            <a:avLst/>
          </a:prstGeom>
          <a:solidFill>
            <a:schemeClr val="dk1"/>
          </a:solidFill>
          <a:ln>
            <a:noFill/>
          </a:ln>
        </p:spPr>
        <p:txBody>
          <a:bodyPr lIns="91425" tIns="91425" rIns="91425" bIns="91425" anchor="ctr" anchorCtr="0">
            <a:noAutofit/>
          </a:bodyPr>
          <a:lstStyle/>
          <a:p>
            <a:pPr lvl="0">
              <a:spcBef>
                <a:spcPts val="0"/>
              </a:spcBef>
              <a:buNone/>
            </a:pPr>
            <a:endParaRPr/>
          </a:p>
        </p:txBody>
      </p:sp>
      <p:sp>
        <p:nvSpPr>
          <p:cNvPr id="58" name="Shape 58"/>
          <p:cNvSpPr/>
          <p:nvPr/>
        </p:nvSpPr>
        <p:spPr>
          <a:xfrm>
            <a:off x="586720" y="5076900"/>
            <a:ext cx="7970700" cy="66600"/>
          </a:xfrm>
          <a:prstGeom prst="rect">
            <a:avLst/>
          </a:prstGeom>
          <a:solidFill>
            <a:schemeClr val="accent1"/>
          </a:solidFill>
          <a:ln>
            <a:noFill/>
          </a:ln>
        </p:spPr>
        <p:txBody>
          <a:bodyPr lIns="91425" tIns="91425" rIns="91425" bIns="91425" anchor="ctr" anchorCtr="0">
            <a:noAutofit/>
          </a:bodyPr>
          <a:lstStyle/>
          <a:p>
            <a:pPr lvl="0">
              <a:spcBef>
                <a:spcPts val="0"/>
              </a:spcBef>
              <a:buNone/>
            </a:pPr>
            <a:endParaRPr/>
          </a:p>
        </p:txBody>
      </p:sp>
      <p:sp>
        <p:nvSpPr>
          <p:cNvPr id="59" name="Shape 59"/>
          <p:cNvSpPr txBox="1">
            <a:spLocks noGrp="1"/>
          </p:cNvSpPr>
          <p:nvPr>
            <p:ph type="title"/>
          </p:nvPr>
        </p:nvSpPr>
        <p:spPr>
          <a:xfrm>
            <a:off x="586725" y="1353787"/>
            <a:ext cx="7970700" cy="1538400"/>
          </a:xfrm>
          <a:prstGeom prst="rect">
            <a:avLst/>
          </a:prstGeom>
        </p:spPr>
        <p:txBody>
          <a:bodyPr lIns="91425" tIns="91425" rIns="91425" bIns="91425" anchor="ctr" anchorCtr="0"/>
          <a:lstStyle>
            <a:lvl1pPr lvl="0" algn="ctr">
              <a:spcBef>
                <a:spcPts val="0"/>
              </a:spcBef>
              <a:buClr>
                <a:schemeClr val="accent6"/>
              </a:buClr>
              <a:buSzPct val="100000"/>
              <a:defRPr sz="10800">
                <a:solidFill>
                  <a:schemeClr val="accent6"/>
                </a:solidFill>
              </a:defRPr>
            </a:lvl1pPr>
            <a:lvl2pPr lvl="1" algn="ctr">
              <a:spcBef>
                <a:spcPts val="0"/>
              </a:spcBef>
              <a:buClr>
                <a:schemeClr val="accent6"/>
              </a:buClr>
              <a:buSzPct val="100000"/>
              <a:defRPr sz="10800">
                <a:solidFill>
                  <a:schemeClr val="accent6"/>
                </a:solidFill>
              </a:defRPr>
            </a:lvl2pPr>
            <a:lvl3pPr lvl="2" algn="ctr">
              <a:spcBef>
                <a:spcPts val="0"/>
              </a:spcBef>
              <a:buClr>
                <a:schemeClr val="accent6"/>
              </a:buClr>
              <a:buSzPct val="100000"/>
              <a:defRPr sz="10800">
                <a:solidFill>
                  <a:schemeClr val="accent6"/>
                </a:solidFill>
              </a:defRPr>
            </a:lvl3pPr>
            <a:lvl4pPr lvl="3" algn="ctr">
              <a:spcBef>
                <a:spcPts val="0"/>
              </a:spcBef>
              <a:buClr>
                <a:schemeClr val="accent6"/>
              </a:buClr>
              <a:buSzPct val="100000"/>
              <a:defRPr sz="10800">
                <a:solidFill>
                  <a:schemeClr val="accent6"/>
                </a:solidFill>
              </a:defRPr>
            </a:lvl4pPr>
            <a:lvl5pPr lvl="4" algn="ctr">
              <a:spcBef>
                <a:spcPts val="0"/>
              </a:spcBef>
              <a:buClr>
                <a:schemeClr val="accent6"/>
              </a:buClr>
              <a:buSzPct val="100000"/>
              <a:defRPr sz="10800">
                <a:solidFill>
                  <a:schemeClr val="accent6"/>
                </a:solidFill>
              </a:defRPr>
            </a:lvl5pPr>
            <a:lvl6pPr lvl="5" algn="ctr">
              <a:spcBef>
                <a:spcPts val="0"/>
              </a:spcBef>
              <a:buClr>
                <a:schemeClr val="accent6"/>
              </a:buClr>
              <a:buSzPct val="100000"/>
              <a:defRPr sz="10800">
                <a:solidFill>
                  <a:schemeClr val="accent6"/>
                </a:solidFill>
              </a:defRPr>
            </a:lvl6pPr>
            <a:lvl7pPr lvl="6" algn="ctr">
              <a:spcBef>
                <a:spcPts val="0"/>
              </a:spcBef>
              <a:buClr>
                <a:schemeClr val="accent6"/>
              </a:buClr>
              <a:buSzPct val="100000"/>
              <a:defRPr sz="10800">
                <a:solidFill>
                  <a:schemeClr val="accent6"/>
                </a:solidFill>
              </a:defRPr>
            </a:lvl7pPr>
            <a:lvl8pPr lvl="7" algn="ctr">
              <a:spcBef>
                <a:spcPts val="0"/>
              </a:spcBef>
              <a:buClr>
                <a:schemeClr val="accent6"/>
              </a:buClr>
              <a:buSzPct val="100000"/>
              <a:defRPr sz="10800">
                <a:solidFill>
                  <a:schemeClr val="accent6"/>
                </a:solidFill>
              </a:defRPr>
            </a:lvl8pPr>
            <a:lvl9pPr lvl="8" algn="ctr">
              <a:spcBef>
                <a:spcPts val="0"/>
              </a:spcBef>
              <a:buClr>
                <a:schemeClr val="accent6"/>
              </a:buClr>
              <a:buSzPct val="100000"/>
              <a:defRPr sz="10800">
                <a:solidFill>
                  <a:schemeClr val="accent6"/>
                </a:solidFill>
              </a:defRPr>
            </a:lvl9pPr>
          </a:lstStyle>
          <a:p>
            <a:endParaRPr/>
          </a:p>
        </p:txBody>
      </p:sp>
      <p:sp>
        <p:nvSpPr>
          <p:cNvPr id="60" name="Shape 60"/>
          <p:cNvSpPr txBox="1">
            <a:spLocks noGrp="1"/>
          </p:cNvSpPr>
          <p:nvPr>
            <p:ph type="body" idx="1"/>
          </p:nvPr>
        </p:nvSpPr>
        <p:spPr>
          <a:xfrm>
            <a:off x="586725" y="2968387"/>
            <a:ext cx="7970700" cy="1071600"/>
          </a:xfrm>
          <a:prstGeom prst="rect">
            <a:avLst/>
          </a:prstGeom>
        </p:spPr>
        <p:txBody>
          <a:bodyPr lIns="91425" tIns="91425" rIns="91425" bIns="91425" anchor="t" anchorCtr="0"/>
          <a:lstStyle>
            <a:lvl1pPr lvl="0" algn="ctr">
              <a:spcBef>
                <a:spcPts val="0"/>
              </a:spcBef>
              <a:defRPr/>
            </a:lvl1pPr>
            <a:lvl2pPr lvl="1" algn="ctr">
              <a:spcBef>
                <a:spcPts val="0"/>
              </a:spcBef>
              <a:defRPr/>
            </a:lvl2pPr>
            <a:lvl3pPr lvl="2" algn="ctr">
              <a:spcBef>
                <a:spcPts val="0"/>
              </a:spcBef>
              <a:defRPr/>
            </a:lvl3pPr>
            <a:lvl4pPr lvl="3" algn="ctr">
              <a:spcBef>
                <a:spcPts val="0"/>
              </a:spcBef>
              <a:defRPr/>
            </a:lvl4pPr>
            <a:lvl5pPr lvl="4" algn="ctr">
              <a:spcBef>
                <a:spcPts val="0"/>
              </a:spcBef>
              <a:defRPr/>
            </a:lvl5pPr>
            <a:lvl6pPr lvl="5" algn="ctr">
              <a:spcBef>
                <a:spcPts val="0"/>
              </a:spcBef>
              <a:defRPr/>
            </a:lvl6pPr>
            <a:lvl7pPr lvl="6" algn="ctr">
              <a:spcBef>
                <a:spcPts val="0"/>
              </a:spcBef>
              <a:defRPr/>
            </a:lvl7pPr>
            <a:lvl8pPr lvl="7" algn="ctr">
              <a:spcBef>
                <a:spcPts val="0"/>
              </a:spcBef>
              <a:defRPr/>
            </a:lvl8pPr>
            <a:lvl9pPr lvl="8" algn="ctr">
              <a:spcBef>
                <a:spcPts val="0"/>
              </a:spcBef>
              <a:defRPr/>
            </a:lvl9pPr>
          </a:lstStyle>
          <a:p>
            <a:endParaRPr/>
          </a:p>
        </p:txBody>
      </p:sp>
      <p:sp>
        <p:nvSpPr>
          <p:cNvPr id="61" name="Shape 61"/>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62"/>
        <p:cNvGrpSpPr/>
        <p:nvPr/>
      </p:nvGrpSpPr>
      <p:grpSpPr>
        <a:xfrm>
          <a:off x="0" y="0"/>
          <a:ext cx="0" cy="0"/>
          <a:chOff x="0" y="0"/>
          <a:chExt cx="0" cy="0"/>
        </a:xfrm>
      </p:grpSpPr>
      <p:sp>
        <p:nvSpPr>
          <p:cNvPr id="63" name="Shape 63"/>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Shape 16"/>
        <p:cNvGrpSpPr/>
        <p:nvPr/>
      </p:nvGrpSpPr>
      <p:grpSpPr>
        <a:xfrm>
          <a:off x="0" y="0"/>
          <a:ext cx="0" cy="0"/>
          <a:chOff x="0" y="0"/>
          <a:chExt cx="0" cy="0"/>
        </a:xfrm>
      </p:grpSpPr>
      <p:sp>
        <p:nvSpPr>
          <p:cNvPr id="17" name="Shape 17"/>
          <p:cNvSpPr/>
          <p:nvPr/>
        </p:nvSpPr>
        <p:spPr>
          <a:xfrm>
            <a:off x="586720" y="5076900"/>
            <a:ext cx="7970700" cy="66600"/>
          </a:xfrm>
          <a:prstGeom prst="rect">
            <a:avLst/>
          </a:prstGeom>
          <a:solidFill>
            <a:schemeClr val="accent1"/>
          </a:solidFill>
          <a:ln>
            <a:noFill/>
          </a:ln>
        </p:spPr>
        <p:txBody>
          <a:bodyPr lIns="91425" tIns="91425" rIns="91425" bIns="91425" anchor="ctr" anchorCtr="0">
            <a:noAutofit/>
          </a:bodyPr>
          <a:lstStyle/>
          <a:p>
            <a:pPr lvl="0">
              <a:spcBef>
                <a:spcPts val="0"/>
              </a:spcBef>
              <a:buNone/>
            </a:pPr>
            <a:endParaRPr/>
          </a:p>
        </p:txBody>
      </p:sp>
      <p:sp>
        <p:nvSpPr>
          <p:cNvPr id="18" name="Shape 18"/>
          <p:cNvSpPr/>
          <p:nvPr/>
        </p:nvSpPr>
        <p:spPr>
          <a:xfrm>
            <a:off x="586720" y="0"/>
            <a:ext cx="7970700" cy="66600"/>
          </a:xfrm>
          <a:prstGeom prst="rect">
            <a:avLst/>
          </a:prstGeom>
          <a:solidFill>
            <a:schemeClr val="dk1"/>
          </a:solidFill>
          <a:ln>
            <a:noFill/>
          </a:ln>
        </p:spPr>
        <p:txBody>
          <a:bodyPr lIns="91425" tIns="91425" rIns="91425" bIns="91425" anchor="ctr" anchorCtr="0">
            <a:noAutofit/>
          </a:bodyPr>
          <a:lstStyle/>
          <a:p>
            <a:pPr lvl="0">
              <a:spcBef>
                <a:spcPts val="0"/>
              </a:spcBef>
              <a:buNone/>
            </a:pPr>
            <a:endParaRPr/>
          </a:p>
        </p:txBody>
      </p:sp>
      <p:sp>
        <p:nvSpPr>
          <p:cNvPr id="19" name="Shape 19"/>
          <p:cNvSpPr txBox="1">
            <a:spLocks noGrp="1"/>
          </p:cNvSpPr>
          <p:nvPr>
            <p:ph type="title"/>
          </p:nvPr>
        </p:nvSpPr>
        <p:spPr>
          <a:xfrm>
            <a:off x="509550" y="1921350"/>
            <a:ext cx="8124900" cy="1300800"/>
          </a:xfrm>
          <a:prstGeom prst="rect">
            <a:avLst/>
          </a:prstGeom>
        </p:spPr>
        <p:txBody>
          <a:bodyPr lIns="91425" tIns="91425" rIns="91425" bIns="91425" anchor="ctr" anchorCtr="0"/>
          <a:lstStyle>
            <a:lvl1pPr lvl="0" algn="ctr">
              <a:spcBef>
                <a:spcPts val="0"/>
              </a:spcBef>
              <a:buSzPct val="100000"/>
              <a:defRPr sz="3600"/>
            </a:lvl1pPr>
            <a:lvl2pPr lvl="1" algn="ctr">
              <a:spcBef>
                <a:spcPts val="0"/>
              </a:spcBef>
              <a:buSzPct val="100000"/>
              <a:defRPr sz="3600"/>
            </a:lvl2pPr>
            <a:lvl3pPr lvl="2" algn="ctr">
              <a:spcBef>
                <a:spcPts val="0"/>
              </a:spcBef>
              <a:buSzPct val="100000"/>
              <a:defRPr sz="3600"/>
            </a:lvl3pPr>
            <a:lvl4pPr lvl="3" algn="ctr">
              <a:spcBef>
                <a:spcPts val="0"/>
              </a:spcBef>
              <a:buSzPct val="100000"/>
              <a:defRPr sz="3600"/>
            </a:lvl4pPr>
            <a:lvl5pPr lvl="4" algn="ctr">
              <a:spcBef>
                <a:spcPts val="0"/>
              </a:spcBef>
              <a:buSzPct val="100000"/>
              <a:defRPr sz="3600"/>
            </a:lvl5pPr>
            <a:lvl6pPr lvl="5" algn="ctr">
              <a:spcBef>
                <a:spcPts val="0"/>
              </a:spcBef>
              <a:buSzPct val="100000"/>
              <a:defRPr sz="3600"/>
            </a:lvl6pPr>
            <a:lvl7pPr lvl="6" algn="ctr">
              <a:spcBef>
                <a:spcPts val="0"/>
              </a:spcBef>
              <a:buSzPct val="100000"/>
              <a:defRPr sz="3600"/>
            </a:lvl7pPr>
            <a:lvl8pPr lvl="7" algn="ctr">
              <a:spcBef>
                <a:spcPts val="0"/>
              </a:spcBef>
              <a:buSzPct val="100000"/>
              <a:defRPr sz="3600"/>
            </a:lvl8pPr>
            <a:lvl9pPr lvl="8" algn="ctr">
              <a:spcBef>
                <a:spcPts val="0"/>
              </a:spcBef>
              <a:buSzPct val="100000"/>
              <a:defRPr sz="3600"/>
            </a:lvl9pPr>
          </a:lstStyle>
          <a:p>
            <a:endParaRPr/>
          </a:p>
        </p:txBody>
      </p:sp>
      <p:sp>
        <p:nvSpPr>
          <p:cNvPr id="20" name="Shape 20"/>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Title and body">
    <p:spTree>
      <p:nvGrpSpPr>
        <p:cNvPr id="1" name="Shape 21"/>
        <p:cNvGrpSpPr/>
        <p:nvPr/>
      </p:nvGrpSpPr>
      <p:grpSpPr>
        <a:xfrm>
          <a:off x="0" y="0"/>
          <a:ext cx="0" cy="0"/>
          <a:chOff x="0" y="0"/>
          <a:chExt cx="0" cy="0"/>
        </a:xfrm>
      </p:grpSpPr>
      <p:sp>
        <p:nvSpPr>
          <p:cNvPr id="22" name="Shape 22"/>
          <p:cNvSpPr/>
          <p:nvPr/>
        </p:nvSpPr>
        <p:spPr>
          <a:xfrm>
            <a:off x="-125" y="5045700"/>
            <a:ext cx="9144000" cy="97800"/>
          </a:xfrm>
          <a:prstGeom prst="rect">
            <a:avLst/>
          </a:prstGeom>
          <a:solidFill>
            <a:schemeClr val="accent6"/>
          </a:solidFill>
          <a:ln>
            <a:noFill/>
          </a:ln>
        </p:spPr>
        <p:txBody>
          <a:bodyPr lIns="91425" tIns="91425" rIns="91425" bIns="91425" anchor="ctr" anchorCtr="0">
            <a:noAutofit/>
          </a:bodyPr>
          <a:lstStyle/>
          <a:p>
            <a:pPr lvl="0">
              <a:spcBef>
                <a:spcPts val="0"/>
              </a:spcBef>
              <a:buNone/>
            </a:pPr>
            <a:endParaRPr/>
          </a:p>
        </p:txBody>
      </p:sp>
      <p:cxnSp>
        <p:nvCxnSpPr>
          <p:cNvPr id="23" name="Shape 23"/>
          <p:cNvCxnSpPr/>
          <p:nvPr/>
        </p:nvCxnSpPr>
        <p:spPr>
          <a:xfrm>
            <a:off x="419425" y="1154194"/>
            <a:ext cx="385200" cy="0"/>
          </a:xfrm>
          <a:prstGeom prst="straightConnector1">
            <a:avLst/>
          </a:prstGeom>
          <a:noFill/>
          <a:ln w="28575" cap="flat" cmpd="sng">
            <a:solidFill>
              <a:schemeClr val="dk1"/>
            </a:solidFill>
            <a:prstDash val="solid"/>
            <a:round/>
            <a:headEnd type="none" w="med" len="med"/>
            <a:tailEnd type="none" w="med" len="med"/>
          </a:ln>
        </p:spPr>
      </p:cxnSp>
      <p:sp>
        <p:nvSpPr>
          <p:cNvPr id="24" name="Shape 24"/>
          <p:cNvSpPr txBox="1">
            <a:spLocks noGrp="1"/>
          </p:cNvSpPr>
          <p:nvPr>
            <p:ph type="title"/>
          </p:nvPr>
        </p:nvSpPr>
        <p:spPr>
          <a:xfrm>
            <a:off x="311700" y="372725"/>
            <a:ext cx="8520600" cy="645000"/>
          </a:xfrm>
          <a:prstGeom prst="rect">
            <a:avLst/>
          </a:prstGeom>
        </p:spPr>
        <p:txBody>
          <a:bodyPr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25" name="Shape 25"/>
          <p:cNvSpPr txBox="1">
            <a:spLocks noGrp="1"/>
          </p:cNvSpPr>
          <p:nvPr>
            <p:ph type="body" idx="1"/>
          </p:nvPr>
        </p:nvSpPr>
        <p:spPr>
          <a:xfrm>
            <a:off x="311700" y="1417800"/>
            <a:ext cx="8520600" cy="3150900"/>
          </a:xfrm>
          <a:prstGeom prst="rect">
            <a:avLst/>
          </a:prstGeom>
        </p:spPr>
        <p:txBody>
          <a:bodyPr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26" name="Shape 26"/>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ColTx">
  <p:cSld name="Title and two columns">
    <p:spTree>
      <p:nvGrpSpPr>
        <p:cNvPr id="1" name="Shape 27"/>
        <p:cNvGrpSpPr/>
        <p:nvPr/>
      </p:nvGrpSpPr>
      <p:grpSpPr>
        <a:xfrm>
          <a:off x="0" y="0"/>
          <a:ext cx="0" cy="0"/>
          <a:chOff x="0" y="0"/>
          <a:chExt cx="0" cy="0"/>
        </a:xfrm>
      </p:grpSpPr>
      <p:cxnSp>
        <p:nvCxnSpPr>
          <p:cNvPr id="28" name="Shape 28"/>
          <p:cNvCxnSpPr/>
          <p:nvPr/>
        </p:nvCxnSpPr>
        <p:spPr>
          <a:xfrm>
            <a:off x="419425" y="1154194"/>
            <a:ext cx="385200" cy="0"/>
          </a:xfrm>
          <a:prstGeom prst="straightConnector1">
            <a:avLst/>
          </a:prstGeom>
          <a:noFill/>
          <a:ln w="28575" cap="flat" cmpd="sng">
            <a:solidFill>
              <a:schemeClr val="dk1"/>
            </a:solidFill>
            <a:prstDash val="solid"/>
            <a:round/>
            <a:headEnd type="none" w="med" len="med"/>
            <a:tailEnd type="none" w="med" len="med"/>
          </a:ln>
        </p:spPr>
      </p:cxnSp>
      <p:sp>
        <p:nvSpPr>
          <p:cNvPr id="29" name="Shape 29"/>
          <p:cNvSpPr txBox="1">
            <a:spLocks noGrp="1"/>
          </p:cNvSpPr>
          <p:nvPr>
            <p:ph type="title"/>
          </p:nvPr>
        </p:nvSpPr>
        <p:spPr>
          <a:xfrm>
            <a:off x="311700" y="372725"/>
            <a:ext cx="8520600" cy="645000"/>
          </a:xfrm>
          <a:prstGeom prst="rect">
            <a:avLst/>
          </a:prstGeom>
        </p:spPr>
        <p:txBody>
          <a:bodyPr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30" name="Shape 30"/>
          <p:cNvSpPr txBox="1">
            <a:spLocks noGrp="1"/>
          </p:cNvSpPr>
          <p:nvPr>
            <p:ph type="body" idx="1"/>
          </p:nvPr>
        </p:nvSpPr>
        <p:spPr>
          <a:xfrm>
            <a:off x="311700" y="1417950"/>
            <a:ext cx="3999900" cy="3150900"/>
          </a:xfrm>
          <a:prstGeom prst="rect">
            <a:avLst/>
          </a:prstGeom>
        </p:spPr>
        <p:txBody>
          <a:bodyPr lIns="91425" tIns="91425" rIns="91425" bIns="91425" anchor="t" anchorCtr="0"/>
          <a:lstStyle>
            <a:lvl1pPr lvl="0">
              <a:spcBef>
                <a:spcPts val="0"/>
              </a:spcBef>
              <a:buSzPct val="100000"/>
              <a:defRPr sz="14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a:endParaRPr/>
          </a:p>
        </p:txBody>
      </p:sp>
      <p:sp>
        <p:nvSpPr>
          <p:cNvPr id="31" name="Shape 31"/>
          <p:cNvSpPr txBox="1">
            <a:spLocks noGrp="1"/>
          </p:cNvSpPr>
          <p:nvPr>
            <p:ph type="body" idx="2"/>
          </p:nvPr>
        </p:nvSpPr>
        <p:spPr>
          <a:xfrm>
            <a:off x="4832400" y="1417950"/>
            <a:ext cx="3999900" cy="3150900"/>
          </a:xfrm>
          <a:prstGeom prst="rect">
            <a:avLst/>
          </a:prstGeom>
        </p:spPr>
        <p:txBody>
          <a:bodyPr lIns="91425" tIns="91425" rIns="91425" bIns="91425" anchor="t" anchorCtr="0"/>
          <a:lstStyle>
            <a:lvl1pPr lvl="0">
              <a:spcBef>
                <a:spcPts val="0"/>
              </a:spcBef>
              <a:buSzPct val="100000"/>
              <a:defRPr sz="14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a:endParaRPr/>
          </a:p>
        </p:txBody>
      </p:sp>
      <p:sp>
        <p:nvSpPr>
          <p:cNvPr id="32" name="Shape 32"/>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33"/>
        <p:cNvGrpSpPr/>
        <p:nvPr/>
      </p:nvGrpSpPr>
      <p:grpSpPr>
        <a:xfrm>
          <a:off x="0" y="0"/>
          <a:ext cx="0" cy="0"/>
          <a:chOff x="0" y="0"/>
          <a:chExt cx="0" cy="0"/>
        </a:xfrm>
      </p:grpSpPr>
      <p:sp>
        <p:nvSpPr>
          <p:cNvPr id="34" name="Shape 34"/>
          <p:cNvSpPr txBox="1">
            <a:spLocks noGrp="1"/>
          </p:cNvSpPr>
          <p:nvPr>
            <p:ph type="title"/>
          </p:nvPr>
        </p:nvSpPr>
        <p:spPr>
          <a:xfrm>
            <a:off x="311700" y="372725"/>
            <a:ext cx="8520600" cy="645000"/>
          </a:xfrm>
          <a:prstGeom prst="rect">
            <a:avLst/>
          </a:prstGeom>
        </p:spPr>
        <p:txBody>
          <a:bodyPr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35" name="Shape 35"/>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cSld name="One column text">
    <p:spTree>
      <p:nvGrpSpPr>
        <p:cNvPr id="1" name="Shape 36"/>
        <p:cNvGrpSpPr/>
        <p:nvPr/>
      </p:nvGrpSpPr>
      <p:grpSpPr>
        <a:xfrm>
          <a:off x="0" y="0"/>
          <a:ext cx="0" cy="0"/>
          <a:chOff x="0" y="0"/>
          <a:chExt cx="0" cy="0"/>
        </a:xfrm>
      </p:grpSpPr>
      <p:cxnSp>
        <p:nvCxnSpPr>
          <p:cNvPr id="37" name="Shape 37"/>
          <p:cNvCxnSpPr/>
          <p:nvPr/>
        </p:nvCxnSpPr>
        <p:spPr>
          <a:xfrm>
            <a:off x="411043" y="1417772"/>
            <a:ext cx="385200" cy="0"/>
          </a:xfrm>
          <a:prstGeom prst="straightConnector1">
            <a:avLst/>
          </a:prstGeom>
          <a:noFill/>
          <a:ln w="28575" cap="flat" cmpd="sng">
            <a:solidFill>
              <a:schemeClr val="dk1"/>
            </a:solidFill>
            <a:prstDash val="solid"/>
            <a:round/>
            <a:headEnd type="none" w="med" len="med"/>
            <a:tailEnd type="none" w="med" len="med"/>
          </a:ln>
        </p:spPr>
      </p:cxnSp>
      <p:sp>
        <p:nvSpPr>
          <p:cNvPr id="38" name="Shape 38"/>
          <p:cNvSpPr txBox="1">
            <a:spLocks noGrp="1"/>
          </p:cNvSpPr>
          <p:nvPr>
            <p:ph type="title"/>
          </p:nvPr>
        </p:nvSpPr>
        <p:spPr>
          <a:xfrm>
            <a:off x="311700" y="555600"/>
            <a:ext cx="2808000" cy="755700"/>
          </a:xfrm>
          <a:prstGeom prst="rect">
            <a:avLst/>
          </a:prstGeom>
        </p:spPr>
        <p:txBody>
          <a:bodyPr lIns="91425" tIns="91425" rIns="91425" bIns="91425" anchor="b" anchorCtr="0"/>
          <a:lstStyle>
            <a:lvl1pPr lvl="0">
              <a:spcBef>
                <a:spcPts val="0"/>
              </a:spcBef>
              <a:buSzPct val="100000"/>
              <a:defRPr sz="2400"/>
            </a:lvl1pPr>
            <a:lvl2pPr lvl="1">
              <a:spcBef>
                <a:spcPts val="0"/>
              </a:spcBef>
              <a:buSzPct val="100000"/>
              <a:defRPr sz="2400"/>
            </a:lvl2pPr>
            <a:lvl3pPr lvl="2">
              <a:spcBef>
                <a:spcPts val="0"/>
              </a:spcBef>
              <a:buSzPct val="100000"/>
              <a:defRPr sz="2400"/>
            </a:lvl3pPr>
            <a:lvl4pPr lvl="3">
              <a:spcBef>
                <a:spcPts val="0"/>
              </a:spcBef>
              <a:buSzPct val="100000"/>
              <a:defRPr sz="2400"/>
            </a:lvl4pPr>
            <a:lvl5pPr lvl="4">
              <a:spcBef>
                <a:spcPts val="0"/>
              </a:spcBef>
              <a:buSzPct val="100000"/>
              <a:defRPr sz="2400"/>
            </a:lvl5pPr>
            <a:lvl6pPr lvl="5">
              <a:spcBef>
                <a:spcPts val="0"/>
              </a:spcBef>
              <a:buSzPct val="100000"/>
              <a:defRPr sz="2400"/>
            </a:lvl6pPr>
            <a:lvl7pPr lvl="6">
              <a:spcBef>
                <a:spcPts val="0"/>
              </a:spcBef>
              <a:buSzPct val="100000"/>
              <a:defRPr sz="2400"/>
            </a:lvl7pPr>
            <a:lvl8pPr lvl="7">
              <a:spcBef>
                <a:spcPts val="0"/>
              </a:spcBef>
              <a:buSzPct val="100000"/>
              <a:defRPr sz="2400"/>
            </a:lvl8pPr>
            <a:lvl9pPr lvl="8">
              <a:spcBef>
                <a:spcPts val="0"/>
              </a:spcBef>
              <a:buSzPct val="100000"/>
              <a:defRPr sz="2400"/>
            </a:lvl9pPr>
          </a:lstStyle>
          <a:p>
            <a:endParaRPr/>
          </a:p>
        </p:txBody>
      </p:sp>
      <p:sp>
        <p:nvSpPr>
          <p:cNvPr id="39" name="Shape 39"/>
          <p:cNvSpPr txBox="1">
            <a:spLocks noGrp="1"/>
          </p:cNvSpPr>
          <p:nvPr>
            <p:ph type="body" idx="1"/>
          </p:nvPr>
        </p:nvSpPr>
        <p:spPr>
          <a:xfrm>
            <a:off x="311700" y="1640350"/>
            <a:ext cx="2808000" cy="2928900"/>
          </a:xfrm>
          <a:prstGeom prst="rect">
            <a:avLst/>
          </a:prstGeom>
        </p:spPr>
        <p:txBody>
          <a:bodyPr lIns="91425" tIns="91425" rIns="91425" bIns="91425" anchor="t" anchorCtr="0"/>
          <a:lstStyle>
            <a:lvl1pPr lvl="0">
              <a:spcBef>
                <a:spcPts val="0"/>
              </a:spcBef>
              <a:buSzPct val="100000"/>
              <a:defRPr sz="12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a:endParaRPr/>
          </a:p>
        </p:txBody>
      </p:sp>
      <p:sp>
        <p:nvSpPr>
          <p:cNvPr id="40" name="Shape 40"/>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cSld name="Main point">
    <p:spTree>
      <p:nvGrpSpPr>
        <p:cNvPr id="1" name="Shape 41"/>
        <p:cNvGrpSpPr/>
        <p:nvPr/>
      </p:nvGrpSpPr>
      <p:grpSpPr>
        <a:xfrm>
          <a:off x="0" y="0"/>
          <a:ext cx="0" cy="0"/>
          <a:chOff x="0" y="0"/>
          <a:chExt cx="0" cy="0"/>
        </a:xfrm>
      </p:grpSpPr>
      <p:sp>
        <p:nvSpPr>
          <p:cNvPr id="42" name="Shape 42"/>
          <p:cNvSpPr/>
          <p:nvPr/>
        </p:nvSpPr>
        <p:spPr>
          <a:xfrm>
            <a:off x="586720" y="0"/>
            <a:ext cx="7970700" cy="66600"/>
          </a:xfrm>
          <a:prstGeom prst="rect">
            <a:avLst/>
          </a:prstGeom>
          <a:solidFill>
            <a:schemeClr val="dk1"/>
          </a:solidFill>
          <a:ln>
            <a:noFill/>
          </a:ln>
        </p:spPr>
        <p:txBody>
          <a:bodyPr lIns="91425" tIns="91425" rIns="91425" bIns="91425" anchor="ctr" anchorCtr="0">
            <a:noAutofit/>
          </a:bodyPr>
          <a:lstStyle/>
          <a:p>
            <a:pPr lvl="0">
              <a:spcBef>
                <a:spcPts val="0"/>
              </a:spcBef>
              <a:buNone/>
            </a:pPr>
            <a:endParaRPr/>
          </a:p>
        </p:txBody>
      </p:sp>
      <p:sp>
        <p:nvSpPr>
          <p:cNvPr id="43" name="Shape 43"/>
          <p:cNvSpPr/>
          <p:nvPr/>
        </p:nvSpPr>
        <p:spPr>
          <a:xfrm>
            <a:off x="586720" y="5076900"/>
            <a:ext cx="7970700" cy="66600"/>
          </a:xfrm>
          <a:prstGeom prst="rect">
            <a:avLst/>
          </a:prstGeom>
          <a:solidFill>
            <a:schemeClr val="accent1"/>
          </a:solidFill>
          <a:ln>
            <a:noFill/>
          </a:ln>
        </p:spPr>
        <p:txBody>
          <a:bodyPr lIns="91425" tIns="91425" rIns="91425" bIns="91425" anchor="ctr" anchorCtr="0">
            <a:noAutofit/>
          </a:bodyPr>
          <a:lstStyle/>
          <a:p>
            <a:pPr lvl="0">
              <a:spcBef>
                <a:spcPts val="0"/>
              </a:spcBef>
              <a:buNone/>
            </a:pPr>
            <a:endParaRPr/>
          </a:p>
        </p:txBody>
      </p:sp>
      <p:sp>
        <p:nvSpPr>
          <p:cNvPr id="44" name="Shape 44"/>
          <p:cNvSpPr txBox="1">
            <a:spLocks noGrp="1"/>
          </p:cNvSpPr>
          <p:nvPr>
            <p:ph type="title"/>
          </p:nvPr>
        </p:nvSpPr>
        <p:spPr>
          <a:xfrm>
            <a:off x="490250" y="526350"/>
            <a:ext cx="5618700" cy="4090800"/>
          </a:xfrm>
          <a:prstGeom prst="rect">
            <a:avLst/>
          </a:prstGeom>
        </p:spPr>
        <p:txBody>
          <a:bodyPr lIns="91425" tIns="91425" rIns="91425" bIns="91425" anchor="ctr" anchorCtr="0"/>
          <a:lstStyle>
            <a:lvl1pPr lvl="0">
              <a:spcBef>
                <a:spcPts val="0"/>
              </a:spcBef>
              <a:buSzPct val="100000"/>
              <a:defRPr sz="4200"/>
            </a:lvl1pPr>
            <a:lvl2pPr lvl="1">
              <a:spcBef>
                <a:spcPts val="0"/>
              </a:spcBef>
              <a:buSzPct val="100000"/>
              <a:defRPr sz="4200"/>
            </a:lvl2pPr>
            <a:lvl3pPr lvl="2">
              <a:spcBef>
                <a:spcPts val="0"/>
              </a:spcBef>
              <a:buSzPct val="100000"/>
              <a:defRPr sz="4200"/>
            </a:lvl3pPr>
            <a:lvl4pPr lvl="3">
              <a:spcBef>
                <a:spcPts val="0"/>
              </a:spcBef>
              <a:buSzPct val="100000"/>
              <a:defRPr sz="4200"/>
            </a:lvl4pPr>
            <a:lvl5pPr lvl="4">
              <a:spcBef>
                <a:spcPts val="0"/>
              </a:spcBef>
              <a:buSzPct val="100000"/>
              <a:defRPr sz="4200"/>
            </a:lvl5pPr>
            <a:lvl6pPr lvl="5">
              <a:spcBef>
                <a:spcPts val="0"/>
              </a:spcBef>
              <a:buSzPct val="100000"/>
              <a:defRPr sz="4200"/>
            </a:lvl6pPr>
            <a:lvl7pPr lvl="6">
              <a:spcBef>
                <a:spcPts val="0"/>
              </a:spcBef>
              <a:buSzPct val="100000"/>
              <a:defRPr sz="4200"/>
            </a:lvl7pPr>
            <a:lvl8pPr lvl="7">
              <a:spcBef>
                <a:spcPts val="0"/>
              </a:spcBef>
              <a:buSzPct val="100000"/>
              <a:defRPr sz="4200"/>
            </a:lvl8pPr>
            <a:lvl9pPr lvl="8">
              <a:spcBef>
                <a:spcPts val="0"/>
              </a:spcBef>
              <a:buSzPct val="100000"/>
              <a:defRPr sz="4200"/>
            </a:lvl9pPr>
          </a:lstStyle>
          <a:p>
            <a:endParaRPr/>
          </a:p>
        </p:txBody>
      </p:sp>
      <p:sp>
        <p:nvSpPr>
          <p:cNvPr id="45" name="Shape 45"/>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cSld name="Section title and description">
    <p:spTree>
      <p:nvGrpSpPr>
        <p:cNvPr id="1" name="Shape 46"/>
        <p:cNvGrpSpPr/>
        <p:nvPr/>
      </p:nvGrpSpPr>
      <p:grpSpPr>
        <a:xfrm>
          <a:off x="0" y="0"/>
          <a:ext cx="0" cy="0"/>
          <a:chOff x="0" y="0"/>
          <a:chExt cx="0" cy="0"/>
        </a:xfrm>
      </p:grpSpPr>
      <p:sp>
        <p:nvSpPr>
          <p:cNvPr id="47" name="Shape 47"/>
          <p:cNvSpPr/>
          <p:nvPr/>
        </p:nvSpPr>
        <p:spPr>
          <a:xfrm>
            <a:off x="4572000" y="-100"/>
            <a:ext cx="4572000" cy="5143500"/>
          </a:xfrm>
          <a:prstGeom prst="rect">
            <a:avLst/>
          </a:prstGeom>
          <a:solidFill>
            <a:schemeClr val="dk1"/>
          </a:solidFill>
          <a:ln>
            <a:noFill/>
          </a:ln>
        </p:spPr>
        <p:txBody>
          <a:bodyPr lIns="91425" tIns="91425" rIns="91425" bIns="91425" anchor="ctr" anchorCtr="0">
            <a:noAutofit/>
          </a:bodyPr>
          <a:lstStyle/>
          <a:p>
            <a:pPr lvl="0">
              <a:spcBef>
                <a:spcPts val="0"/>
              </a:spcBef>
              <a:buNone/>
            </a:pPr>
            <a:endParaRPr/>
          </a:p>
        </p:txBody>
      </p:sp>
      <p:cxnSp>
        <p:nvCxnSpPr>
          <p:cNvPr id="48" name="Shape 48"/>
          <p:cNvCxnSpPr/>
          <p:nvPr/>
        </p:nvCxnSpPr>
        <p:spPr>
          <a:xfrm>
            <a:off x="5029675" y="4495500"/>
            <a:ext cx="468300" cy="0"/>
          </a:xfrm>
          <a:prstGeom prst="straightConnector1">
            <a:avLst/>
          </a:prstGeom>
          <a:noFill/>
          <a:ln w="19050" cap="flat" cmpd="sng">
            <a:solidFill>
              <a:schemeClr val="lt1"/>
            </a:solidFill>
            <a:prstDash val="solid"/>
            <a:round/>
            <a:headEnd type="none" w="med" len="med"/>
            <a:tailEnd type="none" w="med" len="med"/>
          </a:ln>
        </p:spPr>
      </p:cxnSp>
      <p:sp>
        <p:nvSpPr>
          <p:cNvPr id="49" name="Shape 49"/>
          <p:cNvSpPr txBox="1">
            <a:spLocks noGrp="1"/>
          </p:cNvSpPr>
          <p:nvPr>
            <p:ph type="title"/>
          </p:nvPr>
        </p:nvSpPr>
        <p:spPr>
          <a:xfrm>
            <a:off x="265500" y="1084625"/>
            <a:ext cx="4045200" cy="1707000"/>
          </a:xfrm>
          <a:prstGeom prst="rect">
            <a:avLst/>
          </a:prstGeom>
        </p:spPr>
        <p:txBody>
          <a:bodyPr lIns="91425" tIns="91425" rIns="91425" bIns="91425" anchor="b" anchorCtr="0"/>
          <a:lstStyle>
            <a:lvl1pPr lvl="0" algn="ctr">
              <a:spcBef>
                <a:spcPts val="0"/>
              </a:spcBef>
              <a:buSzPct val="100000"/>
              <a:defRPr sz="4200"/>
            </a:lvl1pPr>
            <a:lvl2pPr lvl="1" algn="ctr">
              <a:spcBef>
                <a:spcPts val="0"/>
              </a:spcBef>
              <a:buSzPct val="100000"/>
              <a:defRPr sz="4200"/>
            </a:lvl2pPr>
            <a:lvl3pPr lvl="2" algn="ctr">
              <a:spcBef>
                <a:spcPts val="0"/>
              </a:spcBef>
              <a:buSzPct val="100000"/>
              <a:defRPr sz="4200"/>
            </a:lvl3pPr>
            <a:lvl4pPr lvl="3" algn="ctr">
              <a:spcBef>
                <a:spcPts val="0"/>
              </a:spcBef>
              <a:buSzPct val="100000"/>
              <a:defRPr sz="4200"/>
            </a:lvl4pPr>
            <a:lvl5pPr lvl="4" algn="ctr">
              <a:spcBef>
                <a:spcPts val="0"/>
              </a:spcBef>
              <a:buSzPct val="100000"/>
              <a:defRPr sz="4200"/>
            </a:lvl5pPr>
            <a:lvl6pPr lvl="5" algn="ctr">
              <a:spcBef>
                <a:spcPts val="0"/>
              </a:spcBef>
              <a:buSzPct val="100000"/>
              <a:defRPr sz="4200"/>
            </a:lvl6pPr>
            <a:lvl7pPr lvl="6" algn="ctr">
              <a:spcBef>
                <a:spcPts val="0"/>
              </a:spcBef>
              <a:buSzPct val="100000"/>
              <a:defRPr sz="4200"/>
            </a:lvl7pPr>
            <a:lvl8pPr lvl="7" algn="ctr">
              <a:spcBef>
                <a:spcPts val="0"/>
              </a:spcBef>
              <a:buSzPct val="100000"/>
              <a:defRPr sz="4200"/>
            </a:lvl8pPr>
            <a:lvl9pPr lvl="8" algn="ctr">
              <a:spcBef>
                <a:spcPts val="0"/>
              </a:spcBef>
              <a:buSzPct val="100000"/>
              <a:defRPr sz="4200"/>
            </a:lvl9pPr>
          </a:lstStyle>
          <a:p>
            <a:endParaRPr/>
          </a:p>
        </p:txBody>
      </p:sp>
      <p:sp>
        <p:nvSpPr>
          <p:cNvPr id="50" name="Shape 50"/>
          <p:cNvSpPr txBox="1">
            <a:spLocks noGrp="1"/>
          </p:cNvSpPr>
          <p:nvPr>
            <p:ph type="subTitle" idx="1"/>
          </p:nvPr>
        </p:nvSpPr>
        <p:spPr>
          <a:xfrm>
            <a:off x="265500" y="2845200"/>
            <a:ext cx="4045200" cy="1421700"/>
          </a:xfrm>
          <a:prstGeom prst="rect">
            <a:avLst/>
          </a:prstGeom>
        </p:spPr>
        <p:txBody>
          <a:bodyPr lIns="91425" tIns="91425" rIns="91425" bIns="91425" anchor="t" anchorCtr="0"/>
          <a:lstStyle>
            <a:lvl1pPr lvl="0" algn="ctr">
              <a:lnSpc>
                <a:spcPct val="100000"/>
              </a:lnSpc>
              <a:spcBef>
                <a:spcPts val="0"/>
              </a:spcBef>
              <a:spcAft>
                <a:spcPts val="0"/>
              </a:spcAft>
              <a:buClr>
                <a:schemeClr val="accent6"/>
              </a:buClr>
              <a:buSzPct val="100000"/>
              <a:buNone/>
              <a:defRPr sz="2100">
                <a:solidFill>
                  <a:schemeClr val="accent6"/>
                </a:solidFill>
              </a:defRPr>
            </a:lvl1pPr>
            <a:lvl2pPr lvl="1" algn="ctr">
              <a:lnSpc>
                <a:spcPct val="100000"/>
              </a:lnSpc>
              <a:spcBef>
                <a:spcPts val="0"/>
              </a:spcBef>
              <a:spcAft>
                <a:spcPts val="0"/>
              </a:spcAft>
              <a:buClr>
                <a:schemeClr val="accent6"/>
              </a:buClr>
              <a:buSzPct val="100000"/>
              <a:buNone/>
              <a:defRPr sz="2100">
                <a:solidFill>
                  <a:schemeClr val="accent6"/>
                </a:solidFill>
              </a:defRPr>
            </a:lvl2pPr>
            <a:lvl3pPr lvl="2" algn="ctr">
              <a:lnSpc>
                <a:spcPct val="100000"/>
              </a:lnSpc>
              <a:spcBef>
                <a:spcPts val="0"/>
              </a:spcBef>
              <a:spcAft>
                <a:spcPts val="0"/>
              </a:spcAft>
              <a:buClr>
                <a:schemeClr val="accent6"/>
              </a:buClr>
              <a:buSzPct val="100000"/>
              <a:buNone/>
              <a:defRPr sz="2100">
                <a:solidFill>
                  <a:schemeClr val="accent6"/>
                </a:solidFill>
              </a:defRPr>
            </a:lvl3pPr>
            <a:lvl4pPr lvl="3" algn="ctr">
              <a:lnSpc>
                <a:spcPct val="100000"/>
              </a:lnSpc>
              <a:spcBef>
                <a:spcPts val="0"/>
              </a:spcBef>
              <a:spcAft>
                <a:spcPts val="0"/>
              </a:spcAft>
              <a:buClr>
                <a:schemeClr val="accent6"/>
              </a:buClr>
              <a:buSzPct val="100000"/>
              <a:buNone/>
              <a:defRPr sz="2100">
                <a:solidFill>
                  <a:schemeClr val="accent6"/>
                </a:solidFill>
              </a:defRPr>
            </a:lvl4pPr>
            <a:lvl5pPr lvl="4" algn="ctr">
              <a:lnSpc>
                <a:spcPct val="100000"/>
              </a:lnSpc>
              <a:spcBef>
                <a:spcPts val="0"/>
              </a:spcBef>
              <a:spcAft>
                <a:spcPts val="0"/>
              </a:spcAft>
              <a:buClr>
                <a:schemeClr val="accent6"/>
              </a:buClr>
              <a:buSzPct val="100000"/>
              <a:buNone/>
              <a:defRPr sz="2100">
                <a:solidFill>
                  <a:schemeClr val="accent6"/>
                </a:solidFill>
              </a:defRPr>
            </a:lvl5pPr>
            <a:lvl6pPr lvl="5" algn="ctr">
              <a:lnSpc>
                <a:spcPct val="100000"/>
              </a:lnSpc>
              <a:spcBef>
                <a:spcPts val="0"/>
              </a:spcBef>
              <a:spcAft>
                <a:spcPts val="0"/>
              </a:spcAft>
              <a:buClr>
                <a:schemeClr val="accent6"/>
              </a:buClr>
              <a:buSzPct val="100000"/>
              <a:buNone/>
              <a:defRPr sz="2100">
                <a:solidFill>
                  <a:schemeClr val="accent6"/>
                </a:solidFill>
              </a:defRPr>
            </a:lvl6pPr>
            <a:lvl7pPr lvl="6" algn="ctr">
              <a:lnSpc>
                <a:spcPct val="100000"/>
              </a:lnSpc>
              <a:spcBef>
                <a:spcPts val="0"/>
              </a:spcBef>
              <a:spcAft>
                <a:spcPts val="0"/>
              </a:spcAft>
              <a:buClr>
                <a:schemeClr val="accent6"/>
              </a:buClr>
              <a:buSzPct val="100000"/>
              <a:buNone/>
              <a:defRPr sz="2100">
                <a:solidFill>
                  <a:schemeClr val="accent6"/>
                </a:solidFill>
              </a:defRPr>
            </a:lvl7pPr>
            <a:lvl8pPr lvl="7" algn="ctr">
              <a:lnSpc>
                <a:spcPct val="100000"/>
              </a:lnSpc>
              <a:spcBef>
                <a:spcPts val="0"/>
              </a:spcBef>
              <a:spcAft>
                <a:spcPts val="0"/>
              </a:spcAft>
              <a:buClr>
                <a:schemeClr val="accent6"/>
              </a:buClr>
              <a:buSzPct val="100000"/>
              <a:buNone/>
              <a:defRPr sz="2100">
                <a:solidFill>
                  <a:schemeClr val="accent6"/>
                </a:solidFill>
              </a:defRPr>
            </a:lvl8pPr>
            <a:lvl9pPr lvl="8" algn="ctr">
              <a:lnSpc>
                <a:spcPct val="100000"/>
              </a:lnSpc>
              <a:spcBef>
                <a:spcPts val="0"/>
              </a:spcBef>
              <a:spcAft>
                <a:spcPts val="0"/>
              </a:spcAft>
              <a:buClr>
                <a:schemeClr val="accent6"/>
              </a:buClr>
              <a:buSzPct val="100000"/>
              <a:buNone/>
              <a:defRPr sz="2100">
                <a:solidFill>
                  <a:schemeClr val="accent6"/>
                </a:solidFill>
              </a:defRPr>
            </a:lvl9pPr>
          </a:lstStyle>
          <a:p>
            <a:endParaRPr/>
          </a:p>
        </p:txBody>
      </p:sp>
      <p:sp>
        <p:nvSpPr>
          <p:cNvPr id="51" name="Shape 51"/>
          <p:cNvSpPr txBox="1">
            <a:spLocks noGrp="1"/>
          </p:cNvSpPr>
          <p:nvPr>
            <p:ph type="body" idx="2"/>
          </p:nvPr>
        </p:nvSpPr>
        <p:spPr>
          <a:xfrm>
            <a:off x="4939500" y="724200"/>
            <a:ext cx="3837000" cy="3695100"/>
          </a:xfrm>
          <a:prstGeom prst="rect">
            <a:avLst/>
          </a:prstGeom>
        </p:spPr>
        <p:txBody>
          <a:bodyPr lIns="91425" tIns="91425" rIns="91425" bIns="91425" anchor="ctr" anchorCtr="0"/>
          <a:lstStyle>
            <a:lvl1pPr lvl="0">
              <a:spcBef>
                <a:spcPts val="0"/>
              </a:spcBef>
              <a:buClr>
                <a:schemeClr val="accent1"/>
              </a:buClr>
              <a:defRPr>
                <a:solidFill>
                  <a:schemeClr val="accent1"/>
                </a:solidFill>
              </a:defRPr>
            </a:lvl1pPr>
            <a:lvl2pPr lvl="1">
              <a:spcBef>
                <a:spcPts val="0"/>
              </a:spcBef>
              <a:buClr>
                <a:schemeClr val="accent1"/>
              </a:buClr>
              <a:defRPr>
                <a:solidFill>
                  <a:schemeClr val="accent1"/>
                </a:solidFill>
              </a:defRPr>
            </a:lvl2pPr>
            <a:lvl3pPr lvl="2">
              <a:spcBef>
                <a:spcPts val="0"/>
              </a:spcBef>
              <a:buClr>
                <a:schemeClr val="accent1"/>
              </a:buClr>
              <a:defRPr>
                <a:solidFill>
                  <a:schemeClr val="accent1"/>
                </a:solidFill>
              </a:defRPr>
            </a:lvl3pPr>
            <a:lvl4pPr lvl="3">
              <a:spcBef>
                <a:spcPts val="0"/>
              </a:spcBef>
              <a:buClr>
                <a:schemeClr val="accent1"/>
              </a:buClr>
              <a:defRPr>
                <a:solidFill>
                  <a:schemeClr val="accent1"/>
                </a:solidFill>
              </a:defRPr>
            </a:lvl4pPr>
            <a:lvl5pPr lvl="4">
              <a:spcBef>
                <a:spcPts val="0"/>
              </a:spcBef>
              <a:buClr>
                <a:schemeClr val="accent1"/>
              </a:buClr>
              <a:defRPr>
                <a:solidFill>
                  <a:schemeClr val="accent1"/>
                </a:solidFill>
              </a:defRPr>
            </a:lvl5pPr>
            <a:lvl6pPr lvl="5">
              <a:spcBef>
                <a:spcPts val="0"/>
              </a:spcBef>
              <a:buClr>
                <a:schemeClr val="accent1"/>
              </a:buClr>
              <a:defRPr>
                <a:solidFill>
                  <a:schemeClr val="accent1"/>
                </a:solidFill>
              </a:defRPr>
            </a:lvl6pPr>
            <a:lvl7pPr lvl="6">
              <a:spcBef>
                <a:spcPts val="0"/>
              </a:spcBef>
              <a:buClr>
                <a:schemeClr val="accent1"/>
              </a:buClr>
              <a:defRPr>
                <a:solidFill>
                  <a:schemeClr val="accent1"/>
                </a:solidFill>
              </a:defRPr>
            </a:lvl7pPr>
            <a:lvl8pPr lvl="7">
              <a:spcBef>
                <a:spcPts val="0"/>
              </a:spcBef>
              <a:buClr>
                <a:schemeClr val="accent1"/>
              </a:buClr>
              <a:defRPr>
                <a:solidFill>
                  <a:schemeClr val="accent1"/>
                </a:solidFill>
              </a:defRPr>
            </a:lvl8pPr>
            <a:lvl9pPr lvl="8">
              <a:spcBef>
                <a:spcPts val="0"/>
              </a:spcBef>
              <a:buClr>
                <a:schemeClr val="accent1"/>
              </a:buClr>
              <a:defRPr>
                <a:solidFill>
                  <a:schemeClr val="accent1"/>
                </a:solidFill>
              </a:defRPr>
            </a:lvl9pPr>
          </a:lstStyle>
          <a:p>
            <a:endParaRPr/>
          </a:p>
        </p:txBody>
      </p:sp>
      <p:sp>
        <p:nvSpPr>
          <p:cNvPr id="52" name="Shape 52"/>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solidFill>
                  <a:schemeClr val="lt1"/>
                </a:solidFill>
              </a:rPr>
              <a:t>‹#›</a:t>
            </a:fld>
            <a:endParaRPr lang="en">
              <a:solidFill>
                <a:schemeClr val="lt1"/>
              </a:solidFill>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cSld name="Caption">
    <p:spTree>
      <p:nvGrpSpPr>
        <p:cNvPr id="1" name="Shape 53"/>
        <p:cNvGrpSpPr/>
        <p:nvPr/>
      </p:nvGrpSpPr>
      <p:grpSpPr>
        <a:xfrm>
          <a:off x="0" y="0"/>
          <a:ext cx="0" cy="0"/>
          <a:chOff x="0" y="0"/>
          <a:chExt cx="0" cy="0"/>
        </a:xfrm>
      </p:grpSpPr>
      <p:sp>
        <p:nvSpPr>
          <p:cNvPr id="54" name="Shape 54"/>
          <p:cNvSpPr txBox="1">
            <a:spLocks noGrp="1"/>
          </p:cNvSpPr>
          <p:nvPr>
            <p:ph type="body" idx="1"/>
          </p:nvPr>
        </p:nvSpPr>
        <p:spPr>
          <a:xfrm>
            <a:off x="319500" y="4230575"/>
            <a:ext cx="5998800" cy="598800"/>
          </a:xfrm>
          <a:prstGeom prst="rect">
            <a:avLst/>
          </a:prstGeom>
        </p:spPr>
        <p:txBody>
          <a:bodyPr lIns="91425" tIns="91425" rIns="91425" bIns="91425" anchor="ctr" anchorCtr="0"/>
          <a:lstStyle>
            <a:lvl1pPr lvl="0">
              <a:lnSpc>
                <a:spcPct val="100000"/>
              </a:lnSpc>
              <a:spcBef>
                <a:spcPts val="0"/>
              </a:spcBef>
              <a:spcAft>
                <a:spcPts val="0"/>
              </a:spcAft>
              <a:buNone/>
              <a:defRPr/>
            </a:lvl1pPr>
          </a:lstStyle>
          <a:p>
            <a:endParaRPr/>
          </a:p>
        </p:txBody>
      </p:sp>
      <p:sp>
        <p:nvSpPr>
          <p:cNvPr id="55" name="Shape 55"/>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blue-gold">
    <p:bg>
      <p:bgPr>
        <a:solidFill>
          <a:schemeClr val="lt1"/>
        </a:solidFill>
        <a:effectLst/>
      </p:bgPr>
    </p:bg>
    <p:spTree>
      <p:nvGrpSpPr>
        <p:cNvPr id="1" name="Shape 5"/>
        <p:cNvGrpSpPr/>
        <p:nvPr/>
      </p:nvGrpSpPr>
      <p:grpSpPr>
        <a:xfrm>
          <a:off x="0" y="0"/>
          <a:ext cx="0" cy="0"/>
          <a:chOff x="0" y="0"/>
          <a:chExt cx="0" cy="0"/>
        </a:xfrm>
      </p:grpSpPr>
      <p:sp>
        <p:nvSpPr>
          <p:cNvPr id="6" name="Shape 6"/>
          <p:cNvSpPr txBox="1">
            <a:spLocks noGrp="1"/>
          </p:cNvSpPr>
          <p:nvPr>
            <p:ph type="title"/>
          </p:nvPr>
        </p:nvSpPr>
        <p:spPr>
          <a:xfrm>
            <a:off x="311700" y="372725"/>
            <a:ext cx="8520600" cy="645000"/>
          </a:xfrm>
          <a:prstGeom prst="rect">
            <a:avLst/>
          </a:prstGeom>
          <a:noFill/>
          <a:ln>
            <a:noFill/>
          </a:ln>
        </p:spPr>
        <p:txBody>
          <a:bodyPr lIns="91425" tIns="91425" rIns="91425" bIns="91425" anchor="t" anchorCtr="0"/>
          <a:lstStyle>
            <a:lvl1pPr lvl="0">
              <a:spcBef>
                <a:spcPts val="0"/>
              </a:spcBef>
              <a:buClr>
                <a:schemeClr val="dk1"/>
              </a:buClr>
              <a:buSzPct val="100000"/>
              <a:buFont typeface="Playfair Display"/>
              <a:buNone/>
              <a:defRPr sz="3200" b="1">
                <a:solidFill>
                  <a:schemeClr val="dk1"/>
                </a:solidFill>
                <a:latin typeface="Playfair Display"/>
                <a:ea typeface="Playfair Display"/>
                <a:cs typeface="Playfair Display"/>
                <a:sym typeface="Playfair Display"/>
              </a:defRPr>
            </a:lvl1pPr>
            <a:lvl2pPr lvl="1">
              <a:spcBef>
                <a:spcPts val="0"/>
              </a:spcBef>
              <a:buClr>
                <a:schemeClr val="dk1"/>
              </a:buClr>
              <a:buSzPct val="100000"/>
              <a:buFont typeface="Playfair Display"/>
              <a:buNone/>
              <a:defRPr sz="3200" b="1">
                <a:solidFill>
                  <a:schemeClr val="dk1"/>
                </a:solidFill>
                <a:latin typeface="Playfair Display"/>
                <a:ea typeface="Playfair Display"/>
                <a:cs typeface="Playfair Display"/>
                <a:sym typeface="Playfair Display"/>
              </a:defRPr>
            </a:lvl2pPr>
            <a:lvl3pPr lvl="2">
              <a:spcBef>
                <a:spcPts val="0"/>
              </a:spcBef>
              <a:buClr>
                <a:schemeClr val="dk1"/>
              </a:buClr>
              <a:buSzPct val="100000"/>
              <a:buFont typeface="Playfair Display"/>
              <a:buNone/>
              <a:defRPr sz="3200" b="1">
                <a:solidFill>
                  <a:schemeClr val="dk1"/>
                </a:solidFill>
                <a:latin typeface="Playfair Display"/>
                <a:ea typeface="Playfair Display"/>
                <a:cs typeface="Playfair Display"/>
                <a:sym typeface="Playfair Display"/>
              </a:defRPr>
            </a:lvl3pPr>
            <a:lvl4pPr lvl="3">
              <a:spcBef>
                <a:spcPts val="0"/>
              </a:spcBef>
              <a:buClr>
                <a:schemeClr val="dk1"/>
              </a:buClr>
              <a:buSzPct val="100000"/>
              <a:buFont typeface="Playfair Display"/>
              <a:buNone/>
              <a:defRPr sz="3200" b="1">
                <a:solidFill>
                  <a:schemeClr val="dk1"/>
                </a:solidFill>
                <a:latin typeface="Playfair Display"/>
                <a:ea typeface="Playfair Display"/>
                <a:cs typeface="Playfair Display"/>
                <a:sym typeface="Playfair Display"/>
              </a:defRPr>
            </a:lvl4pPr>
            <a:lvl5pPr lvl="4">
              <a:spcBef>
                <a:spcPts val="0"/>
              </a:spcBef>
              <a:buClr>
                <a:schemeClr val="dk1"/>
              </a:buClr>
              <a:buSzPct val="100000"/>
              <a:buFont typeface="Playfair Display"/>
              <a:buNone/>
              <a:defRPr sz="3200" b="1">
                <a:solidFill>
                  <a:schemeClr val="dk1"/>
                </a:solidFill>
                <a:latin typeface="Playfair Display"/>
                <a:ea typeface="Playfair Display"/>
                <a:cs typeface="Playfair Display"/>
                <a:sym typeface="Playfair Display"/>
              </a:defRPr>
            </a:lvl5pPr>
            <a:lvl6pPr lvl="5">
              <a:spcBef>
                <a:spcPts val="0"/>
              </a:spcBef>
              <a:buClr>
                <a:schemeClr val="dk1"/>
              </a:buClr>
              <a:buSzPct val="100000"/>
              <a:buFont typeface="Playfair Display"/>
              <a:buNone/>
              <a:defRPr sz="3200" b="1">
                <a:solidFill>
                  <a:schemeClr val="dk1"/>
                </a:solidFill>
                <a:latin typeface="Playfair Display"/>
                <a:ea typeface="Playfair Display"/>
                <a:cs typeface="Playfair Display"/>
                <a:sym typeface="Playfair Display"/>
              </a:defRPr>
            </a:lvl6pPr>
            <a:lvl7pPr lvl="6">
              <a:spcBef>
                <a:spcPts val="0"/>
              </a:spcBef>
              <a:buClr>
                <a:schemeClr val="dk1"/>
              </a:buClr>
              <a:buSzPct val="100000"/>
              <a:buFont typeface="Playfair Display"/>
              <a:buNone/>
              <a:defRPr sz="3200" b="1">
                <a:solidFill>
                  <a:schemeClr val="dk1"/>
                </a:solidFill>
                <a:latin typeface="Playfair Display"/>
                <a:ea typeface="Playfair Display"/>
                <a:cs typeface="Playfair Display"/>
                <a:sym typeface="Playfair Display"/>
              </a:defRPr>
            </a:lvl7pPr>
            <a:lvl8pPr lvl="7">
              <a:spcBef>
                <a:spcPts val="0"/>
              </a:spcBef>
              <a:buClr>
                <a:schemeClr val="dk1"/>
              </a:buClr>
              <a:buSzPct val="100000"/>
              <a:buFont typeface="Playfair Display"/>
              <a:buNone/>
              <a:defRPr sz="3200" b="1">
                <a:solidFill>
                  <a:schemeClr val="dk1"/>
                </a:solidFill>
                <a:latin typeface="Playfair Display"/>
                <a:ea typeface="Playfair Display"/>
                <a:cs typeface="Playfair Display"/>
                <a:sym typeface="Playfair Display"/>
              </a:defRPr>
            </a:lvl8pPr>
            <a:lvl9pPr lvl="8">
              <a:spcBef>
                <a:spcPts val="0"/>
              </a:spcBef>
              <a:buClr>
                <a:schemeClr val="dk1"/>
              </a:buClr>
              <a:buSzPct val="100000"/>
              <a:buFont typeface="Playfair Display"/>
              <a:buNone/>
              <a:defRPr sz="3200" b="1">
                <a:solidFill>
                  <a:schemeClr val="dk1"/>
                </a:solidFill>
                <a:latin typeface="Playfair Display"/>
                <a:ea typeface="Playfair Display"/>
                <a:cs typeface="Playfair Display"/>
                <a:sym typeface="Playfair Display"/>
              </a:defRPr>
            </a:lvl9pPr>
          </a:lstStyle>
          <a:p>
            <a:endParaRPr/>
          </a:p>
        </p:txBody>
      </p:sp>
      <p:sp>
        <p:nvSpPr>
          <p:cNvPr id="7" name="Shape 7"/>
          <p:cNvSpPr txBox="1">
            <a:spLocks noGrp="1"/>
          </p:cNvSpPr>
          <p:nvPr>
            <p:ph type="body" idx="1"/>
          </p:nvPr>
        </p:nvSpPr>
        <p:spPr>
          <a:xfrm>
            <a:off x="311700" y="1417800"/>
            <a:ext cx="8520600" cy="3150900"/>
          </a:xfrm>
          <a:prstGeom prst="rect">
            <a:avLst/>
          </a:prstGeom>
          <a:noFill/>
          <a:ln>
            <a:noFill/>
          </a:ln>
        </p:spPr>
        <p:txBody>
          <a:bodyPr lIns="91425" tIns="91425" rIns="91425" bIns="91425" anchor="t" anchorCtr="0"/>
          <a:lstStyle>
            <a:lvl1pPr lvl="0">
              <a:lnSpc>
                <a:spcPct val="115000"/>
              </a:lnSpc>
              <a:spcBef>
                <a:spcPts val="0"/>
              </a:spcBef>
              <a:spcAft>
                <a:spcPts val="1600"/>
              </a:spcAft>
              <a:buClr>
                <a:schemeClr val="dk1"/>
              </a:buClr>
              <a:buSzPct val="100000"/>
              <a:buFont typeface="Lato"/>
              <a:buChar char="●"/>
              <a:defRPr sz="1800">
                <a:solidFill>
                  <a:schemeClr val="dk1"/>
                </a:solidFill>
                <a:latin typeface="Lato"/>
                <a:ea typeface="Lato"/>
                <a:cs typeface="Lato"/>
                <a:sym typeface="Lato"/>
              </a:defRPr>
            </a:lvl1pPr>
            <a:lvl2pPr lvl="1">
              <a:lnSpc>
                <a:spcPct val="115000"/>
              </a:lnSpc>
              <a:spcBef>
                <a:spcPts val="0"/>
              </a:spcBef>
              <a:spcAft>
                <a:spcPts val="1600"/>
              </a:spcAft>
              <a:buClr>
                <a:schemeClr val="dk1"/>
              </a:buClr>
              <a:buFont typeface="Lato"/>
              <a:buChar char="○"/>
              <a:defRPr>
                <a:solidFill>
                  <a:schemeClr val="dk1"/>
                </a:solidFill>
                <a:latin typeface="Lato"/>
                <a:ea typeface="Lato"/>
                <a:cs typeface="Lato"/>
                <a:sym typeface="Lato"/>
              </a:defRPr>
            </a:lvl2pPr>
            <a:lvl3pPr lvl="2">
              <a:lnSpc>
                <a:spcPct val="115000"/>
              </a:lnSpc>
              <a:spcBef>
                <a:spcPts val="0"/>
              </a:spcBef>
              <a:spcAft>
                <a:spcPts val="1600"/>
              </a:spcAft>
              <a:buClr>
                <a:schemeClr val="dk1"/>
              </a:buClr>
              <a:buFont typeface="Lato"/>
              <a:buChar char="■"/>
              <a:defRPr>
                <a:solidFill>
                  <a:schemeClr val="dk1"/>
                </a:solidFill>
                <a:latin typeface="Lato"/>
                <a:ea typeface="Lato"/>
                <a:cs typeface="Lato"/>
                <a:sym typeface="Lato"/>
              </a:defRPr>
            </a:lvl3pPr>
            <a:lvl4pPr lvl="3">
              <a:lnSpc>
                <a:spcPct val="115000"/>
              </a:lnSpc>
              <a:spcBef>
                <a:spcPts val="0"/>
              </a:spcBef>
              <a:spcAft>
                <a:spcPts val="1600"/>
              </a:spcAft>
              <a:buClr>
                <a:schemeClr val="dk1"/>
              </a:buClr>
              <a:buFont typeface="Lato"/>
              <a:buChar char="●"/>
              <a:defRPr>
                <a:solidFill>
                  <a:schemeClr val="dk1"/>
                </a:solidFill>
                <a:latin typeface="Lato"/>
                <a:ea typeface="Lato"/>
                <a:cs typeface="Lato"/>
                <a:sym typeface="Lato"/>
              </a:defRPr>
            </a:lvl4pPr>
            <a:lvl5pPr lvl="4">
              <a:lnSpc>
                <a:spcPct val="115000"/>
              </a:lnSpc>
              <a:spcBef>
                <a:spcPts val="0"/>
              </a:spcBef>
              <a:spcAft>
                <a:spcPts val="1600"/>
              </a:spcAft>
              <a:buClr>
                <a:schemeClr val="dk1"/>
              </a:buClr>
              <a:buFont typeface="Lato"/>
              <a:buChar char="○"/>
              <a:defRPr>
                <a:solidFill>
                  <a:schemeClr val="dk1"/>
                </a:solidFill>
                <a:latin typeface="Lato"/>
                <a:ea typeface="Lato"/>
                <a:cs typeface="Lato"/>
                <a:sym typeface="Lato"/>
              </a:defRPr>
            </a:lvl5pPr>
            <a:lvl6pPr lvl="5">
              <a:lnSpc>
                <a:spcPct val="115000"/>
              </a:lnSpc>
              <a:spcBef>
                <a:spcPts val="0"/>
              </a:spcBef>
              <a:spcAft>
                <a:spcPts val="1600"/>
              </a:spcAft>
              <a:buClr>
                <a:schemeClr val="dk1"/>
              </a:buClr>
              <a:buFont typeface="Lato"/>
              <a:buChar char="■"/>
              <a:defRPr>
                <a:solidFill>
                  <a:schemeClr val="dk1"/>
                </a:solidFill>
                <a:latin typeface="Lato"/>
                <a:ea typeface="Lato"/>
                <a:cs typeface="Lato"/>
                <a:sym typeface="Lato"/>
              </a:defRPr>
            </a:lvl6pPr>
            <a:lvl7pPr lvl="6">
              <a:lnSpc>
                <a:spcPct val="115000"/>
              </a:lnSpc>
              <a:spcBef>
                <a:spcPts val="0"/>
              </a:spcBef>
              <a:spcAft>
                <a:spcPts val="1600"/>
              </a:spcAft>
              <a:buClr>
                <a:schemeClr val="dk1"/>
              </a:buClr>
              <a:buFont typeface="Lato"/>
              <a:buChar char="●"/>
              <a:defRPr>
                <a:solidFill>
                  <a:schemeClr val="dk1"/>
                </a:solidFill>
                <a:latin typeface="Lato"/>
                <a:ea typeface="Lato"/>
                <a:cs typeface="Lato"/>
                <a:sym typeface="Lato"/>
              </a:defRPr>
            </a:lvl7pPr>
            <a:lvl8pPr lvl="7">
              <a:lnSpc>
                <a:spcPct val="115000"/>
              </a:lnSpc>
              <a:spcBef>
                <a:spcPts val="0"/>
              </a:spcBef>
              <a:spcAft>
                <a:spcPts val="1600"/>
              </a:spcAft>
              <a:buClr>
                <a:schemeClr val="dk1"/>
              </a:buClr>
              <a:buFont typeface="Lato"/>
              <a:buChar char="○"/>
              <a:defRPr>
                <a:solidFill>
                  <a:schemeClr val="dk1"/>
                </a:solidFill>
                <a:latin typeface="Lato"/>
                <a:ea typeface="Lato"/>
                <a:cs typeface="Lato"/>
                <a:sym typeface="Lato"/>
              </a:defRPr>
            </a:lvl8pPr>
            <a:lvl9pPr lvl="8">
              <a:lnSpc>
                <a:spcPct val="115000"/>
              </a:lnSpc>
              <a:spcBef>
                <a:spcPts val="0"/>
              </a:spcBef>
              <a:spcAft>
                <a:spcPts val="1600"/>
              </a:spcAft>
              <a:buClr>
                <a:schemeClr val="dk1"/>
              </a:buClr>
              <a:buFont typeface="Lato"/>
              <a:buChar char="■"/>
              <a:defRPr>
                <a:solidFill>
                  <a:schemeClr val="dk1"/>
                </a:solidFill>
                <a:latin typeface="Lato"/>
                <a:ea typeface="Lato"/>
                <a:cs typeface="Lato"/>
                <a:sym typeface="Lato"/>
              </a:defRPr>
            </a:lvl9pPr>
          </a:lstStyle>
          <a:p>
            <a:endParaRPr/>
          </a:p>
        </p:txBody>
      </p:sp>
      <p:sp>
        <p:nvSpPr>
          <p:cNvPr id="8" name="Shape 8"/>
          <p:cNvSpPr txBox="1">
            <a:spLocks noGrp="1"/>
          </p:cNvSpPr>
          <p:nvPr>
            <p:ph type="sldNum" idx="12"/>
          </p:nvPr>
        </p:nvSpPr>
        <p:spPr>
          <a:xfrm>
            <a:off x="8472457" y="4663216"/>
            <a:ext cx="548700" cy="393600"/>
          </a:xfrm>
          <a:prstGeom prst="rect">
            <a:avLst/>
          </a:prstGeom>
          <a:noFill/>
          <a:ln>
            <a:noFill/>
          </a:ln>
        </p:spPr>
        <p:txBody>
          <a:bodyPr lIns="91425" tIns="91425" rIns="91425" bIns="91425" anchor="ctr" anchorCtr="0">
            <a:noAutofit/>
          </a:bodyPr>
          <a:lstStyle/>
          <a:p>
            <a:pPr lvl="0" algn="r">
              <a:spcBef>
                <a:spcPts val="0"/>
              </a:spcBef>
              <a:buNone/>
            </a:pPr>
            <a:fld id="{00000000-1234-1234-1234-123412341234}" type="slidenum">
              <a:rPr lang="en" sz="1000">
                <a:solidFill>
                  <a:schemeClr val="dk1"/>
                </a:solidFill>
                <a:latin typeface="Lato"/>
                <a:ea typeface="Lato"/>
                <a:cs typeface="Lato"/>
                <a:sym typeface="Lato"/>
              </a:rPr>
              <a:t>‹#›</a:t>
            </a:fld>
            <a:endParaRPr lang="en" sz="1000">
              <a:solidFill>
                <a:schemeClr val="dk1"/>
              </a:solidFill>
              <a:latin typeface="Lato"/>
              <a:ea typeface="Lato"/>
              <a:cs typeface="Lato"/>
              <a:sym typeface="Lato"/>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67"/>
        <p:cNvGrpSpPr/>
        <p:nvPr/>
      </p:nvGrpSpPr>
      <p:grpSpPr>
        <a:xfrm>
          <a:off x="0" y="0"/>
          <a:ext cx="0" cy="0"/>
          <a:chOff x="0" y="0"/>
          <a:chExt cx="0" cy="0"/>
        </a:xfrm>
      </p:grpSpPr>
      <p:sp>
        <p:nvSpPr>
          <p:cNvPr id="68" name="Shape 68"/>
          <p:cNvSpPr txBox="1">
            <a:spLocks noGrp="1"/>
          </p:cNvSpPr>
          <p:nvPr>
            <p:ph type="ctrTitle"/>
          </p:nvPr>
        </p:nvSpPr>
        <p:spPr>
          <a:xfrm>
            <a:off x="630600" y="136800"/>
            <a:ext cx="7893000" cy="2922600"/>
          </a:xfrm>
          <a:prstGeom prst="rect">
            <a:avLst/>
          </a:prstGeom>
        </p:spPr>
        <p:txBody>
          <a:bodyPr lIns="91425" tIns="91425" rIns="91425" bIns="91425" anchor="b" anchorCtr="0">
            <a:noAutofit/>
          </a:bodyPr>
          <a:lstStyle/>
          <a:p>
            <a:pPr lvl="0">
              <a:spcBef>
                <a:spcPts val="0"/>
              </a:spcBef>
              <a:buNone/>
            </a:pPr>
            <a:r>
              <a:rPr lang="en"/>
              <a:t>Influential Nursing Leadership</a:t>
            </a:r>
          </a:p>
          <a:p>
            <a:pPr lvl="0">
              <a:spcBef>
                <a:spcPts val="0"/>
              </a:spcBef>
              <a:buNone/>
            </a:pPr>
            <a:r>
              <a:rPr lang="en"/>
              <a:t>Case Study Presentation </a:t>
            </a:r>
          </a:p>
        </p:txBody>
      </p:sp>
      <p:sp>
        <p:nvSpPr>
          <p:cNvPr id="69" name="Shape 69"/>
          <p:cNvSpPr txBox="1">
            <a:spLocks noGrp="1"/>
          </p:cNvSpPr>
          <p:nvPr>
            <p:ph type="subTitle" idx="1"/>
          </p:nvPr>
        </p:nvSpPr>
        <p:spPr>
          <a:xfrm>
            <a:off x="630600" y="3228375"/>
            <a:ext cx="7893000" cy="1274100"/>
          </a:xfrm>
          <a:prstGeom prst="rect">
            <a:avLst/>
          </a:prstGeom>
        </p:spPr>
        <p:txBody>
          <a:bodyPr lIns="91425" tIns="91425" rIns="91425" bIns="91425" anchor="b" anchorCtr="0">
            <a:noAutofit/>
          </a:bodyPr>
          <a:lstStyle/>
          <a:p>
            <a:pPr lvl="0">
              <a:spcBef>
                <a:spcPts val="0"/>
              </a:spcBef>
              <a:buNone/>
            </a:pPr>
            <a:r>
              <a:rPr lang="en"/>
              <a:t>Lori Aberle, Mary Al-Khazraji, Tricia Brown </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31"/>
        <p:cNvGrpSpPr/>
        <p:nvPr/>
      </p:nvGrpSpPr>
      <p:grpSpPr>
        <a:xfrm>
          <a:off x="0" y="0"/>
          <a:ext cx="0" cy="0"/>
          <a:chOff x="0" y="0"/>
          <a:chExt cx="0" cy="0"/>
        </a:xfrm>
      </p:grpSpPr>
      <p:sp>
        <p:nvSpPr>
          <p:cNvPr id="132" name="Shape 132"/>
          <p:cNvSpPr txBox="1">
            <a:spLocks noGrp="1"/>
          </p:cNvSpPr>
          <p:nvPr>
            <p:ph type="title"/>
          </p:nvPr>
        </p:nvSpPr>
        <p:spPr>
          <a:xfrm>
            <a:off x="311700" y="86975"/>
            <a:ext cx="8520600" cy="645000"/>
          </a:xfrm>
          <a:prstGeom prst="rect">
            <a:avLst/>
          </a:prstGeom>
        </p:spPr>
        <p:txBody>
          <a:bodyPr lIns="91425" tIns="91425" rIns="91425" bIns="91425" anchor="t" anchorCtr="0">
            <a:noAutofit/>
          </a:bodyPr>
          <a:lstStyle/>
          <a:p>
            <a:pPr lvl="0" rtl="0">
              <a:lnSpc>
                <a:spcPct val="138000"/>
              </a:lnSpc>
              <a:spcBef>
                <a:spcPts val="0"/>
              </a:spcBef>
              <a:spcAft>
                <a:spcPts val="1600"/>
              </a:spcAft>
              <a:buNone/>
            </a:pPr>
            <a:r>
              <a:rPr lang="en" sz="3600"/>
              <a:t>Play the Role of the Quantum Leader </a:t>
            </a:r>
          </a:p>
          <a:p>
            <a:pPr lvl="0" rtl="0">
              <a:lnSpc>
                <a:spcPct val="115000"/>
              </a:lnSpc>
              <a:spcBef>
                <a:spcPts val="0"/>
              </a:spcBef>
              <a:buNone/>
            </a:pPr>
            <a:endParaRPr/>
          </a:p>
          <a:p>
            <a:pPr lvl="0">
              <a:spcBef>
                <a:spcPts val="0"/>
              </a:spcBef>
              <a:buNone/>
            </a:pPr>
            <a:endParaRPr/>
          </a:p>
        </p:txBody>
      </p:sp>
      <p:sp>
        <p:nvSpPr>
          <p:cNvPr id="133" name="Shape 133"/>
          <p:cNvSpPr txBox="1">
            <a:spLocks noGrp="1"/>
          </p:cNvSpPr>
          <p:nvPr>
            <p:ph type="body" idx="1"/>
          </p:nvPr>
        </p:nvSpPr>
        <p:spPr>
          <a:xfrm>
            <a:off x="942725" y="1758450"/>
            <a:ext cx="7798200" cy="2810400"/>
          </a:xfrm>
          <a:prstGeom prst="rect">
            <a:avLst/>
          </a:prstGeom>
        </p:spPr>
        <p:txBody>
          <a:bodyPr lIns="91425" tIns="91425" rIns="91425" bIns="91425" anchor="t" anchorCtr="0">
            <a:noAutofit/>
          </a:bodyPr>
          <a:lstStyle/>
          <a:p>
            <a:pPr marL="457200" lvl="0" indent="-381000" rtl="0">
              <a:spcBef>
                <a:spcPts val="0"/>
              </a:spcBef>
              <a:buSzPct val="100000"/>
              <a:buAutoNum type="arabicPeriod"/>
            </a:pPr>
            <a:r>
              <a:rPr lang="en" sz="2400"/>
              <a:t>Guide</a:t>
            </a:r>
          </a:p>
          <a:p>
            <a:pPr marL="457200" lvl="0" indent="-381000">
              <a:spcBef>
                <a:spcPts val="0"/>
              </a:spcBef>
              <a:buSzPct val="100000"/>
              <a:buAutoNum type="arabicPeriod"/>
            </a:pPr>
            <a:r>
              <a:rPr lang="en" sz="2400"/>
              <a:t>Empower</a:t>
            </a:r>
          </a:p>
        </p:txBody>
      </p:sp>
      <p:sp>
        <p:nvSpPr>
          <p:cNvPr id="134" name="Shape 134"/>
          <p:cNvSpPr txBox="1">
            <a:spLocks noGrp="1"/>
          </p:cNvSpPr>
          <p:nvPr>
            <p:ph type="body" idx="2"/>
          </p:nvPr>
        </p:nvSpPr>
        <p:spPr>
          <a:xfrm>
            <a:off x="5744600" y="1417950"/>
            <a:ext cx="3999900" cy="3150900"/>
          </a:xfrm>
          <a:prstGeom prst="rect">
            <a:avLst/>
          </a:prstGeom>
        </p:spPr>
        <p:txBody>
          <a:bodyPr lIns="91425" tIns="91425" rIns="91425" bIns="91425" anchor="t" anchorCtr="0">
            <a:noAutofit/>
          </a:bodyPr>
          <a:lstStyle/>
          <a:p>
            <a:pPr lvl="0" rtl="0">
              <a:lnSpc>
                <a:spcPct val="138000"/>
              </a:lnSpc>
              <a:spcBef>
                <a:spcPts val="0"/>
              </a:spcBef>
              <a:buNone/>
            </a:pPr>
            <a:endParaRPr/>
          </a:p>
          <a:p>
            <a:pPr lvl="0" rtl="0">
              <a:spcBef>
                <a:spcPts val="0"/>
              </a:spcBef>
              <a:spcAft>
                <a:spcPts val="0"/>
              </a:spcAft>
              <a:buNone/>
            </a:pPr>
            <a:endParaRPr/>
          </a:p>
        </p:txBody>
      </p:sp>
      <p:pic>
        <p:nvPicPr>
          <p:cNvPr id="135" name="Shape 135" descr="CaseManagement.jpg"/>
          <p:cNvPicPr preferRelativeResize="0"/>
          <p:nvPr/>
        </p:nvPicPr>
        <p:blipFill>
          <a:blip r:embed="rId3">
            <a:alphaModFix/>
          </a:blip>
          <a:stretch>
            <a:fillRect/>
          </a:stretch>
        </p:blipFill>
        <p:spPr>
          <a:xfrm>
            <a:off x="4709575" y="1478925"/>
            <a:ext cx="2019300" cy="3028950"/>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39"/>
        <p:cNvGrpSpPr/>
        <p:nvPr/>
      </p:nvGrpSpPr>
      <p:grpSpPr>
        <a:xfrm>
          <a:off x="0" y="0"/>
          <a:ext cx="0" cy="0"/>
          <a:chOff x="0" y="0"/>
          <a:chExt cx="0" cy="0"/>
        </a:xfrm>
      </p:grpSpPr>
      <p:sp>
        <p:nvSpPr>
          <p:cNvPr id="140" name="Shape 140"/>
          <p:cNvSpPr txBox="1">
            <a:spLocks noGrp="1"/>
          </p:cNvSpPr>
          <p:nvPr>
            <p:ph type="title"/>
          </p:nvPr>
        </p:nvSpPr>
        <p:spPr>
          <a:xfrm>
            <a:off x="311700" y="152900"/>
            <a:ext cx="8520600" cy="645000"/>
          </a:xfrm>
          <a:prstGeom prst="rect">
            <a:avLst/>
          </a:prstGeom>
        </p:spPr>
        <p:txBody>
          <a:bodyPr lIns="91425" tIns="91425" rIns="91425" bIns="91425" anchor="t" anchorCtr="0">
            <a:noAutofit/>
          </a:bodyPr>
          <a:lstStyle/>
          <a:p>
            <a:pPr lvl="0">
              <a:spcBef>
                <a:spcPts val="0"/>
              </a:spcBef>
              <a:buNone/>
            </a:pPr>
            <a:r>
              <a:rPr lang="en" sz="2400"/>
              <a:t>Conclusion:  Lead the change  </a:t>
            </a:r>
          </a:p>
        </p:txBody>
      </p:sp>
      <p:sp>
        <p:nvSpPr>
          <p:cNvPr id="141" name="Shape 141"/>
          <p:cNvSpPr txBox="1">
            <a:spLocks noGrp="1"/>
          </p:cNvSpPr>
          <p:nvPr>
            <p:ph type="body" idx="1"/>
          </p:nvPr>
        </p:nvSpPr>
        <p:spPr>
          <a:xfrm>
            <a:off x="311700" y="1359550"/>
            <a:ext cx="8520600" cy="3150900"/>
          </a:xfrm>
          <a:prstGeom prst="rect">
            <a:avLst/>
          </a:prstGeom>
        </p:spPr>
        <p:txBody>
          <a:bodyPr lIns="91425" tIns="91425" rIns="91425" bIns="91425" anchor="t" anchorCtr="0">
            <a:noAutofit/>
          </a:bodyPr>
          <a:lstStyle/>
          <a:p>
            <a:pPr marL="457200" lvl="0" indent="-342900" rtl="0">
              <a:lnSpc>
                <a:spcPct val="138000"/>
              </a:lnSpc>
              <a:spcBef>
                <a:spcPts val="0"/>
              </a:spcBef>
              <a:spcAft>
                <a:spcPts val="0"/>
              </a:spcAft>
              <a:buSzPct val="100000"/>
              <a:buAutoNum type="arabicPeriod"/>
            </a:pPr>
            <a:r>
              <a:rPr lang="en" sz="1800"/>
              <a:t>Proposed topics that are quantum in nature</a:t>
            </a:r>
          </a:p>
          <a:p>
            <a:pPr marL="457200" lvl="0" indent="-342900" rtl="0">
              <a:lnSpc>
                <a:spcPct val="138000"/>
              </a:lnSpc>
              <a:spcBef>
                <a:spcPts val="0"/>
              </a:spcBef>
              <a:spcAft>
                <a:spcPts val="0"/>
              </a:spcAft>
              <a:buSzPct val="100000"/>
              <a:buAutoNum type="arabicPeriod"/>
            </a:pPr>
            <a:r>
              <a:rPr lang="en" sz="1800"/>
              <a:t> Include members of groups from the whole organization</a:t>
            </a:r>
          </a:p>
          <a:p>
            <a:pPr marL="457200" lvl="0" indent="-342900" rtl="0">
              <a:lnSpc>
                <a:spcPct val="138000"/>
              </a:lnSpc>
              <a:spcBef>
                <a:spcPts val="0"/>
              </a:spcBef>
              <a:spcAft>
                <a:spcPts val="0"/>
              </a:spcAft>
              <a:buSzPct val="100000"/>
              <a:buAutoNum type="arabicPeriod"/>
            </a:pPr>
            <a:r>
              <a:rPr lang="en" sz="1800"/>
              <a:t>Accept the chaos of the situation and uses it as an advantage</a:t>
            </a:r>
          </a:p>
          <a:p>
            <a:pPr marL="457200" lvl="0" indent="-342900" rtl="0">
              <a:lnSpc>
                <a:spcPct val="138000"/>
              </a:lnSpc>
              <a:spcBef>
                <a:spcPts val="0"/>
              </a:spcBef>
              <a:buSzPct val="100000"/>
              <a:buAutoNum type="arabicPeriod"/>
            </a:pPr>
            <a:r>
              <a:rPr lang="en" sz="1800"/>
              <a:t>Adapts by bringing in more information</a:t>
            </a:r>
          </a:p>
          <a:p>
            <a:pPr lvl="0">
              <a:spcBef>
                <a:spcPts val="0"/>
              </a:spcBef>
              <a:buNone/>
            </a:pPr>
            <a:endParaRPr/>
          </a:p>
        </p:txBody>
      </p:sp>
      <p:pic>
        <p:nvPicPr>
          <p:cNvPr id="142" name="Shape 142" descr="Team-of-medical-professionals.jpg"/>
          <p:cNvPicPr preferRelativeResize="0"/>
          <p:nvPr/>
        </p:nvPicPr>
        <p:blipFill>
          <a:blip r:embed="rId3">
            <a:alphaModFix/>
          </a:blip>
          <a:stretch>
            <a:fillRect/>
          </a:stretch>
        </p:blipFill>
        <p:spPr>
          <a:xfrm>
            <a:off x="1425200" y="3185025"/>
            <a:ext cx="5496774" cy="1729875"/>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xit" presetSubtype="4" fill="hold" nodeType="afterEffect">
                                  <p:stCondLst>
                                    <p:cond delay="0"/>
                                  </p:stCondLst>
                                  <p:childTnLst>
                                    <p:anim calcmode="lin" valueType="num">
                                      <p:cBhvr additive="base">
                                        <p:cTn id="6" dur="1000"/>
                                        <p:tgtEl>
                                          <p:spTgt spid="142"/>
                                        </p:tgtEl>
                                        <p:attrNameLst>
                                          <p:attrName>ppt_y</p:attrName>
                                        </p:attrNameLst>
                                      </p:cBhvr>
                                      <p:tavLst>
                                        <p:tav tm="0">
                                          <p:val>
                                            <p:strVal val="#ppt_y"/>
                                          </p:val>
                                        </p:tav>
                                        <p:tav tm="100000">
                                          <p:val>
                                            <p:strVal val="#ppt_y+1"/>
                                          </p:val>
                                        </p:tav>
                                      </p:tavLst>
                                    </p:anim>
                                    <p:set>
                                      <p:cBhvr>
                                        <p:cTn id="7" dur="1" fill="hold">
                                          <p:stCondLst>
                                            <p:cond delay="1000"/>
                                          </p:stCondLst>
                                        </p:cTn>
                                        <p:tgtEl>
                                          <p:spTgt spid="14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46"/>
        <p:cNvGrpSpPr/>
        <p:nvPr/>
      </p:nvGrpSpPr>
      <p:grpSpPr>
        <a:xfrm>
          <a:off x="0" y="0"/>
          <a:ext cx="0" cy="0"/>
          <a:chOff x="0" y="0"/>
          <a:chExt cx="0" cy="0"/>
        </a:xfrm>
      </p:grpSpPr>
      <p:sp>
        <p:nvSpPr>
          <p:cNvPr id="147" name="Shape 147"/>
          <p:cNvSpPr txBox="1">
            <a:spLocks noGrp="1"/>
          </p:cNvSpPr>
          <p:nvPr>
            <p:ph type="title"/>
          </p:nvPr>
        </p:nvSpPr>
        <p:spPr>
          <a:xfrm>
            <a:off x="509550" y="1921350"/>
            <a:ext cx="8124900" cy="1300800"/>
          </a:xfrm>
          <a:prstGeom prst="rect">
            <a:avLst/>
          </a:prstGeom>
        </p:spPr>
        <p:txBody>
          <a:bodyPr lIns="91425" tIns="91425" rIns="91425" bIns="91425" anchor="ctr" anchorCtr="0">
            <a:noAutofit/>
          </a:bodyPr>
          <a:lstStyle/>
          <a:p>
            <a:pPr lvl="0">
              <a:spcBef>
                <a:spcPts val="0"/>
              </a:spcBef>
              <a:buNone/>
            </a:pPr>
            <a:r>
              <a:rPr lang="en"/>
              <a:t>Questions</a:t>
            </a:r>
          </a:p>
          <a:p>
            <a:pPr marL="457200" lvl="0" indent="-342900" algn="l" rtl="0">
              <a:spcBef>
                <a:spcPts val="0"/>
              </a:spcBef>
              <a:buSzPct val="100000"/>
              <a:buAutoNum type="arabicPeriod"/>
            </a:pPr>
            <a:r>
              <a:rPr lang="en" sz="1800"/>
              <a:t>Does anyone have experience with conflict?</a:t>
            </a:r>
          </a:p>
          <a:p>
            <a:pPr lvl="0" algn="l" rtl="0">
              <a:spcBef>
                <a:spcPts val="0"/>
              </a:spcBef>
              <a:buNone/>
            </a:pPr>
            <a:endParaRPr sz="1800"/>
          </a:p>
          <a:p>
            <a:pPr marL="457200" lvl="0" indent="-342900" algn="l" rtl="0">
              <a:spcBef>
                <a:spcPts val="0"/>
              </a:spcBef>
              <a:buSzPct val="100000"/>
              <a:buAutoNum type="arabicPeriod"/>
            </a:pPr>
            <a:r>
              <a:rPr lang="en" sz="1800"/>
              <a:t>What has been the most difficult part of leading change?</a:t>
            </a:r>
          </a:p>
          <a:p>
            <a:pPr lvl="0" algn="l" rtl="0">
              <a:spcBef>
                <a:spcPts val="0"/>
              </a:spcBef>
              <a:buNone/>
            </a:pPr>
            <a:endParaRPr sz="1800"/>
          </a:p>
          <a:p>
            <a:pPr marL="457200" lvl="0" indent="-342900" algn="l" rtl="0">
              <a:spcBef>
                <a:spcPts val="0"/>
              </a:spcBef>
              <a:buSzPct val="100000"/>
              <a:buAutoNum type="arabicPeriod"/>
            </a:pPr>
            <a:r>
              <a:rPr lang="en" sz="1800"/>
              <a:t>What are some ways we as leaders can listen for change?</a:t>
            </a:r>
          </a:p>
          <a:p>
            <a:pPr lvl="0" algn="l" rtl="0">
              <a:spcBef>
                <a:spcPts val="0"/>
              </a:spcBef>
              <a:buNone/>
            </a:pPr>
            <a:endParaRPr sz="1800"/>
          </a:p>
          <a:p>
            <a:pPr marL="457200" lvl="0" indent="-342900" algn="l">
              <a:spcBef>
                <a:spcPts val="0"/>
              </a:spcBef>
              <a:buSzPct val="100000"/>
              <a:buAutoNum type="arabicPeriod"/>
            </a:pPr>
            <a:r>
              <a:rPr lang="en" sz="1800"/>
              <a:t>Going to school while working full time is not easy, are there aspects of conflict resolution that can be applied to this situation?</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51"/>
        <p:cNvGrpSpPr/>
        <p:nvPr/>
      </p:nvGrpSpPr>
      <p:grpSpPr>
        <a:xfrm>
          <a:off x="0" y="0"/>
          <a:ext cx="0" cy="0"/>
          <a:chOff x="0" y="0"/>
          <a:chExt cx="0" cy="0"/>
        </a:xfrm>
      </p:grpSpPr>
      <p:sp>
        <p:nvSpPr>
          <p:cNvPr id="152" name="Shape 152"/>
          <p:cNvSpPr txBox="1">
            <a:spLocks noGrp="1"/>
          </p:cNvSpPr>
          <p:nvPr>
            <p:ph type="title"/>
          </p:nvPr>
        </p:nvSpPr>
        <p:spPr>
          <a:xfrm>
            <a:off x="311700" y="372725"/>
            <a:ext cx="8520600" cy="645000"/>
          </a:xfrm>
          <a:prstGeom prst="rect">
            <a:avLst/>
          </a:prstGeom>
        </p:spPr>
        <p:txBody>
          <a:bodyPr lIns="91425" tIns="91425" rIns="91425" bIns="91425" anchor="t" anchorCtr="0">
            <a:noAutofit/>
          </a:bodyPr>
          <a:lstStyle/>
          <a:p>
            <a:pPr lvl="0">
              <a:spcBef>
                <a:spcPts val="0"/>
              </a:spcBef>
              <a:buNone/>
            </a:pPr>
            <a:r>
              <a:rPr lang="en"/>
              <a:t>References</a:t>
            </a:r>
          </a:p>
        </p:txBody>
      </p:sp>
      <p:sp>
        <p:nvSpPr>
          <p:cNvPr id="153" name="Shape 153"/>
          <p:cNvSpPr txBox="1">
            <a:spLocks noGrp="1"/>
          </p:cNvSpPr>
          <p:nvPr>
            <p:ph type="body" idx="1"/>
          </p:nvPr>
        </p:nvSpPr>
        <p:spPr>
          <a:xfrm>
            <a:off x="311700" y="1211675"/>
            <a:ext cx="8520600" cy="3357000"/>
          </a:xfrm>
          <a:prstGeom prst="rect">
            <a:avLst/>
          </a:prstGeom>
        </p:spPr>
        <p:txBody>
          <a:bodyPr lIns="91425" tIns="91425" rIns="91425" bIns="91425" anchor="t" anchorCtr="0">
            <a:noAutofit/>
          </a:bodyPr>
          <a:lstStyle/>
          <a:p>
            <a:pPr marL="0" lvl="0" indent="0" rtl="0">
              <a:lnSpc>
                <a:spcPct val="100000"/>
              </a:lnSpc>
              <a:spcBef>
                <a:spcPts val="0"/>
              </a:spcBef>
              <a:buNone/>
            </a:pPr>
            <a:r>
              <a:rPr lang="en"/>
              <a:t>Clark, P.G. (2013). Toward a transtheoretical model of interprofessional education: </a:t>
            </a:r>
          </a:p>
          <a:p>
            <a:pPr marL="0" lvl="0" indent="457200" rtl="0">
              <a:lnSpc>
                <a:spcPct val="100000"/>
              </a:lnSpc>
              <a:spcBef>
                <a:spcPts val="0"/>
              </a:spcBef>
              <a:buNone/>
            </a:pPr>
            <a:r>
              <a:rPr lang="en"/>
              <a:t>stages, processes and forces supporting institutional change.  </a:t>
            </a:r>
            <a:r>
              <a:rPr lang="en" i="1"/>
              <a:t>Journal of </a:t>
            </a:r>
          </a:p>
          <a:p>
            <a:pPr marL="0" lvl="0" indent="457200" rtl="0">
              <a:lnSpc>
                <a:spcPct val="100000"/>
              </a:lnSpc>
              <a:spcBef>
                <a:spcPts val="0"/>
              </a:spcBef>
              <a:buNone/>
            </a:pPr>
            <a:r>
              <a:rPr lang="en" i="1"/>
              <a:t>Interprofessional Care</a:t>
            </a:r>
            <a:r>
              <a:rPr lang="en"/>
              <a:t>, 27, 43-49. </a:t>
            </a:r>
          </a:p>
          <a:p>
            <a:pPr lvl="0" rtl="0">
              <a:spcBef>
                <a:spcPts val="0"/>
              </a:spcBef>
              <a:buNone/>
            </a:pPr>
            <a:r>
              <a:rPr lang="en"/>
              <a:t>Ginsburg, L. &amp; Tregunno, D. (2005). New approaches to interprofessional education </a:t>
            </a:r>
          </a:p>
          <a:p>
            <a:pPr marL="457200" lvl="0" indent="0" rtl="0">
              <a:spcBef>
                <a:spcPts val="0"/>
              </a:spcBef>
              <a:buNone/>
            </a:pPr>
            <a:r>
              <a:rPr lang="en"/>
              <a:t>and collaborative practice:  lesions from the organizational change literature. </a:t>
            </a:r>
          </a:p>
          <a:p>
            <a:pPr marL="457200" lvl="0" indent="0" rtl="0">
              <a:spcBef>
                <a:spcPts val="0"/>
              </a:spcBef>
              <a:buNone/>
            </a:pPr>
            <a:r>
              <a:rPr lang="en" i="1"/>
              <a:t>Journal of Interprofessional Care, (1)</a:t>
            </a:r>
            <a:r>
              <a:rPr lang="en"/>
              <a:t> (Suppl.), 177-187.</a:t>
            </a:r>
          </a:p>
          <a:p>
            <a:pPr marL="0" lvl="0" indent="0">
              <a:spcBef>
                <a:spcPts val="0"/>
              </a:spcBef>
              <a:buNone/>
            </a:pPr>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57"/>
        <p:cNvGrpSpPr/>
        <p:nvPr/>
      </p:nvGrpSpPr>
      <p:grpSpPr>
        <a:xfrm>
          <a:off x="0" y="0"/>
          <a:ext cx="0" cy="0"/>
          <a:chOff x="0" y="0"/>
          <a:chExt cx="0" cy="0"/>
        </a:xfrm>
      </p:grpSpPr>
      <p:sp>
        <p:nvSpPr>
          <p:cNvPr id="158" name="Shape 158"/>
          <p:cNvSpPr txBox="1">
            <a:spLocks noGrp="1"/>
          </p:cNvSpPr>
          <p:nvPr>
            <p:ph type="title"/>
          </p:nvPr>
        </p:nvSpPr>
        <p:spPr>
          <a:xfrm>
            <a:off x="311700" y="266500"/>
            <a:ext cx="8520600" cy="618900"/>
          </a:xfrm>
          <a:prstGeom prst="rect">
            <a:avLst/>
          </a:prstGeom>
        </p:spPr>
        <p:txBody>
          <a:bodyPr lIns="91425" tIns="91425" rIns="91425" bIns="91425" anchor="t" anchorCtr="0">
            <a:noAutofit/>
          </a:bodyPr>
          <a:lstStyle/>
          <a:p>
            <a:pPr lvl="0">
              <a:spcBef>
                <a:spcPts val="0"/>
              </a:spcBef>
              <a:buNone/>
            </a:pPr>
            <a:r>
              <a:rPr lang="en"/>
              <a:t>References</a:t>
            </a:r>
          </a:p>
        </p:txBody>
      </p:sp>
      <p:sp>
        <p:nvSpPr>
          <p:cNvPr id="159" name="Shape 159"/>
          <p:cNvSpPr txBox="1">
            <a:spLocks noGrp="1"/>
          </p:cNvSpPr>
          <p:nvPr>
            <p:ph type="body" idx="1"/>
          </p:nvPr>
        </p:nvSpPr>
        <p:spPr>
          <a:xfrm>
            <a:off x="391925" y="1116075"/>
            <a:ext cx="8520600" cy="3743700"/>
          </a:xfrm>
          <a:prstGeom prst="rect">
            <a:avLst/>
          </a:prstGeom>
        </p:spPr>
        <p:txBody>
          <a:bodyPr lIns="91425" tIns="91425" rIns="91425" bIns="91425" anchor="t" anchorCtr="0">
            <a:noAutofit/>
          </a:bodyPr>
          <a:lstStyle/>
          <a:p>
            <a:pPr marL="0" lvl="0" indent="0" rtl="0">
              <a:spcBef>
                <a:spcPts val="0"/>
              </a:spcBef>
              <a:buNone/>
            </a:pPr>
            <a:r>
              <a:rPr lang="en"/>
              <a:t>McKimm, J. &amp; Till, A. (2015). Leadership in Practice. </a:t>
            </a:r>
            <a:r>
              <a:rPr lang="en" i="1"/>
              <a:t>British Journal of Hospital   </a:t>
            </a:r>
          </a:p>
          <a:p>
            <a:pPr marL="0" lvl="0" indent="457200">
              <a:spcBef>
                <a:spcPts val="0"/>
              </a:spcBef>
              <a:buNone/>
            </a:pPr>
            <a:r>
              <a:rPr lang="en" i="1"/>
              <a:t>Medicine, 76</a:t>
            </a:r>
            <a:r>
              <a:rPr lang="en"/>
              <a:t>(4), 239-243.</a:t>
            </a:r>
          </a:p>
          <a:p>
            <a:pPr lvl="0">
              <a:spcBef>
                <a:spcPts val="0"/>
              </a:spcBef>
              <a:buNone/>
            </a:pPr>
            <a:r>
              <a:rPr lang="en"/>
              <a:t>Porter-O’Grady, T. &amp; Malloch, K.  (2018).  </a:t>
            </a:r>
            <a:r>
              <a:rPr lang="en" i="1"/>
              <a:t>Quantum leadership:  Creating sustainable </a:t>
            </a:r>
          </a:p>
          <a:p>
            <a:pPr lvl="0" indent="457200" rtl="0">
              <a:spcBef>
                <a:spcPts val="0"/>
              </a:spcBef>
              <a:buNone/>
            </a:pPr>
            <a:r>
              <a:rPr lang="en" i="1"/>
              <a:t>value in health care </a:t>
            </a:r>
            <a:r>
              <a:rPr lang="en"/>
              <a:t>(5th ed.).  Burlington, MA:  Jones &amp; Bartlett Learning.</a:t>
            </a:r>
          </a:p>
          <a:p>
            <a:pPr marL="0" lvl="0" indent="0" rtl="0">
              <a:spcBef>
                <a:spcPts val="0"/>
              </a:spcBef>
              <a:buNone/>
            </a:pPr>
            <a:r>
              <a:rPr lang="en"/>
              <a:t>Stichler, J. F. (2006), Emotional Intelligence. </a:t>
            </a:r>
            <a:r>
              <a:rPr lang="en" i="1"/>
              <a:t>AWHONN Lifelines, 10</a:t>
            </a:r>
            <a:r>
              <a:rPr lang="en"/>
              <a:t>(5), 422–425. </a:t>
            </a:r>
          </a:p>
          <a:p>
            <a:pPr marL="0" lvl="0" indent="457200" rtl="0">
              <a:spcBef>
                <a:spcPts val="0"/>
              </a:spcBef>
              <a:buNone/>
            </a:pPr>
            <a:r>
              <a:rPr lang="en"/>
              <a:t>doi:10.1111/j.1552-6356.2006.00083.x</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73"/>
        <p:cNvGrpSpPr/>
        <p:nvPr/>
      </p:nvGrpSpPr>
      <p:grpSpPr>
        <a:xfrm>
          <a:off x="0" y="0"/>
          <a:ext cx="0" cy="0"/>
          <a:chOff x="0" y="0"/>
          <a:chExt cx="0" cy="0"/>
        </a:xfrm>
      </p:grpSpPr>
      <p:sp>
        <p:nvSpPr>
          <p:cNvPr id="74" name="Shape 74"/>
          <p:cNvSpPr txBox="1">
            <a:spLocks noGrp="1"/>
          </p:cNvSpPr>
          <p:nvPr>
            <p:ph type="title"/>
          </p:nvPr>
        </p:nvSpPr>
        <p:spPr>
          <a:xfrm>
            <a:off x="311700" y="372725"/>
            <a:ext cx="8520600" cy="645000"/>
          </a:xfrm>
          <a:prstGeom prst="rect">
            <a:avLst/>
          </a:prstGeom>
        </p:spPr>
        <p:txBody>
          <a:bodyPr lIns="91425" tIns="91425" rIns="91425" bIns="91425" anchor="t" anchorCtr="0">
            <a:noAutofit/>
          </a:bodyPr>
          <a:lstStyle/>
          <a:p>
            <a:pPr lvl="0">
              <a:spcBef>
                <a:spcPts val="0"/>
              </a:spcBef>
              <a:buNone/>
            </a:pPr>
            <a:r>
              <a:rPr lang="en"/>
              <a:t>Inspiring Greatness </a:t>
            </a:r>
          </a:p>
        </p:txBody>
      </p:sp>
      <p:sp>
        <p:nvSpPr>
          <p:cNvPr id="75" name="Shape 75"/>
          <p:cNvSpPr txBox="1">
            <a:spLocks noGrp="1"/>
          </p:cNvSpPr>
          <p:nvPr>
            <p:ph type="body" idx="1"/>
          </p:nvPr>
        </p:nvSpPr>
        <p:spPr>
          <a:xfrm>
            <a:off x="311700" y="1113000"/>
            <a:ext cx="8520600" cy="3150900"/>
          </a:xfrm>
          <a:prstGeom prst="rect">
            <a:avLst/>
          </a:prstGeom>
        </p:spPr>
        <p:txBody>
          <a:bodyPr lIns="91425" tIns="91425" rIns="91425" bIns="91425" anchor="t" anchorCtr="0">
            <a:noAutofit/>
          </a:bodyPr>
          <a:lstStyle/>
          <a:p>
            <a:pPr lvl="0">
              <a:spcBef>
                <a:spcPts val="0"/>
              </a:spcBef>
              <a:buNone/>
            </a:pPr>
            <a:r>
              <a:rPr lang="en" sz="1100" b="1">
                <a:solidFill>
                  <a:srgbClr val="000000"/>
                </a:solidFill>
                <a:latin typeface="Arial"/>
                <a:ea typeface="Arial"/>
                <a:cs typeface="Arial"/>
                <a:sym typeface="Arial"/>
              </a:rPr>
              <a:t>Lynn, the dean of the College of Nursing, has a vision for change.  She sees the need for interdisciplinary collaboration to ensure optimal patient outcomes, professional role satisfaction, and healthcare excellence.  She proposes to develop an interprofessional curriculum for the colleges of nursing, medicine, pharmacy, and social services.  She develops a proposal of the intercollege planning committee and the provost that outlines a number of courses that could be taught with an integrated curriculum to students from each of the colleges.  She is met with barriers that come along with change in a complex adaptive system.  Lynn uses her experience, optimism, and understanding to lead the change.  Within the year, the committee accepts the proposal for an interprofessional curriculum to begin the next year.  </a:t>
            </a:r>
          </a:p>
        </p:txBody>
      </p:sp>
      <p:pic>
        <p:nvPicPr>
          <p:cNvPr id="76" name="Shape 76"/>
          <p:cNvPicPr preferRelativeResize="0"/>
          <p:nvPr/>
        </p:nvPicPr>
        <p:blipFill>
          <a:blip r:embed="rId3">
            <a:alphaModFix amt="95000"/>
          </a:blip>
          <a:stretch>
            <a:fillRect/>
          </a:stretch>
        </p:blipFill>
        <p:spPr>
          <a:xfrm>
            <a:off x="640549" y="2619575"/>
            <a:ext cx="7677001" cy="2200174"/>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80"/>
        <p:cNvGrpSpPr/>
        <p:nvPr/>
      </p:nvGrpSpPr>
      <p:grpSpPr>
        <a:xfrm>
          <a:off x="0" y="0"/>
          <a:ext cx="0" cy="0"/>
          <a:chOff x="0" y="0"/>
          <a:chExt cx="0" cy="0"/>
        </a:xfrm>
      </p:grpSpPr>
      <p:sp>
        <p:nvSpPr>
          <p:cNvPr id="81" name="Shape 81"/>
          <p:cNvSpPr txBox="1">
            <a:spLocks noGrp="1"/>
          </p:cNvSpPr>
          <p:nvPr>
            <p:ph type="title"/>
          </p:nvPr>
        </p:nvSpPr>
        <p:spPr>
          <a:xfrm>
            <a:off x="311700" y="372725"/>
            <a:ext cx="8520600" cy="645000"/>
          </a:xfrm>
          <a:prstGeom prst="rect">
            <a:avLst/>
          </a:prstGeom>
        </p:spPr>
        <p:txBody>
          <a:bodyPr lIns="91425" tIns="91425" rIns="91425" bIns="91425" anchor="t" anchorCtr="0">
            <a:noAutofit/>
          </a:bodyPr>
          <a:lstStyle/>
          <a:p>
            <a:pPr lvl="0">
              <a:spcBef>
                <a:spcPts val="0"/>
              </a:spcBef>
              <a:buNone/>
            </a:pPr>
            <a:r>
              <a:rPr lang="en"/>
              <a:t>Problem</a:t>
            </a:r>
          </a:p>
        </p:txBody>
      </p:sp>
      <p:sp>
        <p:nvSpPr>
          <p:cNvPr id="82" name="Shape 82"/>
          <p:cNvSpPr txBox="1">
            <a:spLocks noGrp="1"/>
          </p:cNvSpPr>
          <p:nvPr>
            <p:ph type="body" idx="1"/>
          </p:nvPr>
        </p:nvSpPr>
        <p:spPr>
          <a:xfrm>
            <a:off x="311700" y="1417800"/>
            <a:ext cx="8520600" cy="3150900"/>
          </a:xfrm>
          <a:prstGeom prst="rect">
            <a:avLst/>
          </a:prstGeom>
        </p:spPr>
        <p:txBody>
          <a:bodyPr lIns="91425" tIns="91425" rIns="91425" bIns="91425" anchor="t" anchorCtr="0">
            <a:noAutofit/>
          </a:bodyPr>
          <a:lstStyle/>
          <a:p>
            <a:pPr lvl="0" algn="ctr" rtl="0">
              <a:spcBef>
                <a:spcPts val="0"/>
              </a:spcBef>
              <a:buNone/>
            </a:pPr>
            <a:r>
              <a:rPr lang="en"/>
              <a:t>Conflict and Resistance</a:t>
            </a:r>
          </a:p>
          <a:p>
            <a:pPr marL="457200" lvl="0" indent="-228600" rtl="0">
              <a:spcBef>
                <a:spcPts val="0"/>
              </a:spcBef>
            </a:pPr>
            <a:r>
              <a:rPr lang="en"/>
              <a:t> How to manage those who do not embrace her vision</a:t>
            </a:r>
          </a:p>
          <a:p>
            <a:pPr marL="457200" lvl="0" indent="-228600" rtl="0">
              <a:spcBef>
                <a:spcPts val="0"/>
              </a:spcBef>
            </a:pPr>
            <a:r>
              <a:rPr lang="en"/>
              <a:t>Resistance from naysayers, “It can’t be done”, “We’ve never done it before”, “We are successful with the current curriculum structure”.  </a:t>
            </a:r>
          </a:p>
          <a:p>
            <a:pPr marL="457200" lvl="0" indent="-228600" rtl="0">
              <a:spcBef>
                <a:spcPts val="0"/>
              </a:spcBef>
            </a:pPr>
            <a:r>
              <a:rPr lang="en"/>
              <a:t>Intense, chaotic meetings filled with motion and discouragement</a:t>
            </a:r>
          </a:p>
          <a:p>
            <a:pPr lvl="0">
              <a:spcBef>
                <a:spcPts val="0"/>
              </a:spcBef>
              <a:buNone/>
            </a:pPr>
            <a:endParaRPr/>
          </a:p>
          <a:p>
            <a:pPr lvl="0">
              <a:spcBef>
                <a:spcPts val="0"/>
              </a:spcBef>
              <a:buNone/>
            </a:pP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2">
                                            <p:txEl>
                                              <p:pRg st="0" end="0"/>
                                            </p:txEl>
                                          </p:spTgt>
                                        </p:tgtEl>
                                        <p:attrNameLst>
                                          <p:attrName>style.visibility</p:attrName>
                                        </p:attrNameLst>
                                      </p:cBhvr>
                                      <p:to>
                                        <p:strVal val="visible"/>
                                      </p:to>
                                    </p:set>
                                    <p:animEffect transition="in" filter="fade">
                                      <p:cBhvr>
                                        <p:cTn id="7" dur="1000"/>
                                        <p:tgtEl>
                                          <p:spTgt spid="8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82">
                                            <p:txEl>
                                              <p:pRg st="1" end="1"/>
                                            </p:txEl>
                                          </p:spTgt>
                                        </p:tgtEl>
                                        <p:attrNameLst>
                                          <p:attrName>style.visibility</p:attrName>
                                        </p:attrNameLst>
                                      </p:cBhvr>
                                      <p:to>
                                        <p:strVal val="visible"/>
                                      </p:to>
                                    </p:set>
                                    <p:animEffect transition="in" filter="fade">
                                      <p:cBhvr>
                                        <p:cTn id="12" dur="1000"/>
                                        <p:tgtEl>
                                          <p:spTgt spid="8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82">
                                            <p:txEl>
                                              <p:pRg st="2" end="2"/>
                                            </p:txEl>
                                          </p:spTgt>
                                        </p:tgtEl>
                                        <p:attrNameLst>
                                          <p:attrName>style.visibility</p:attrName>
                                        </p:attrNameLst>
                                      </p:cBhvr>
                                      <p:to>
                                        <p:strVal val="visible"/>
                                      </p:to>
                                    </p:set>
                                    <p:animEffect transition="in" filter="fade">
                                      <p:cBhvr>
                                        <p:cTn id="17" dur="1000"/>
                                        <p:tgtEl>
                                          <p:spTgt spid="8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82">
                                            <p:txEl>
                                              <p:pRg st="3" end="3"/>
                                            </p:txEl>
                                          </p:spTgt>
                                        </p:tgtEl>
                                        <p:attrNameLst>
                                          <p:attrName>style.visibility</p:attrName>
                                        </p:attrNameLst>
                                      </p:cBhvr>
                                      <p:to>
                                        <p:strVal val="visible"/>
                                      </p:to>
                                    </p:set>
                                    <p:animEffect transition="in" filter="fade">
                                      <p:cBhvr>
                                        <p:cTn id="22" dur="1000"/>
                                        <p:tgtEl>
                                          <p:spTgt spid="82">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82">
                                            <p:txEl>
                                              <p:pRg st="4" end="4"/>
                                            </p:txEl>
                                          </p:spTgt>
                                        </p:tgtEl>
                                        <p:attrNameLst>
                                          <p:attrName>style.visibility</p:attrName>
                                        </p:attrNameLst>
                                      </p:cBhvr>
                                      <p:to>
                                        <p:strVal val="visible"/>
                                      </p:to>
                                    </p:set>
                                    <p:animEffect transition="in" filter="fade">
                                      <p:cBhvr>
                                        <p:cTn id="27" dur="1000"/>
                                        <p:tgtEl>
                                          <p:spTgt spid="82">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82">
                                            <p:txEl>
                                              <p:pRg st="5" end="5"/>
                                            </p:txEl>
                                          </p:spTgt>
                                        </p:tgtEl>
                                        <p:attrNameLst>
                                          <p:attrName>style.visibility</p:attrName>
                                        </p:attrNameLst>
                                      </p:cBhvr>
                                      <p:to>
                                        <p:strVal val="visible"/>
                                      </p:to>
                                    </p:set>
                                    <p:animEffect transition="in" filter="fade">
                                      <p:cBhvr>
                                        <p:cTn id="32" dur="1000"/>
                                        <p:tgtEl>
                                          <p:spTgt spid="82">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86"/>
        <p:cNvGrpSpPr/>
        <p:nvPr/>
      </p:nvGrpSpPr>
      <p:grpSpPr>
        <a:xfrm>
          <a:off x="0" y="0"/>
          <a:ext cx="0" cy="0"/>
          <a:chOff x="0" y="0"/>
          <a:chExt cx="0" cy="0"/>
        </a:xfrm>
      </p:grpSpPr>
      <p:sp>
        <p:nvSpPr>
          <p:cNvPr id="87" name="Shape 87"/>
          <p:cNvSpPr txBox="1">
            <a:spLocks noGrp="1"/>
          </p:cNvSpPr>
          <p:nvPr>
            <p:ph type="title"/>
          </p:nvPr>
        </p:nvSpPr>
        <p:spPr>
          <a:xfrm>
            <a:off x="311700" y="372725"/>
            <a:ext cx="8520600" cy="645000"/>
          </a:xfrm>
          <a:prstGeom prst="rect">
            <a:avLst/>
          </a:prstGeom>
        </p:spPr>
        <p:txBody>
          <a:bodyPr lIns="91425" tIns="91425" rIns="91425" bIns="91425" anchor="t" anchorCtr="0">
            <a:noAutofit/>
          </a:bodyPr>
          <a:lstStyle/>
          <a:p>
            <a:pPr lvl="0">
              <a:spcBef>
                <a:spcPts val="0"/>
              </a:spcBef>
              <a:buNone/>
            </a:pPr>
            <a:r>
              <a:rPr lang="en"/>
              <a:t>Relevance to Nurse Leaders</a:t>
            </a:r>
          </a:p>
        </p:txBody>
      </p:sp>
      <p:sp>
        <p:nvSpPr>
          <p:cNvPr id="88" name="Shape 88"/>
          <p:cNvSpPr txBox="1">
            <a:spLocks noGrp="1"/>
          </p:cNvSpPr>
          <p:nvPr>
            <p:ph type="body" idx="1"/>
          </p:nvPr>
        </p:nvSpPr>
        <p:spPr>
          <a:xfrm>
            <a:off x="311700" y="1417800"/>
            <a:ext cx="8520600" cy="3150900"/>
          </a:xfrm>
          <a:prstGeom prst="rect">
            <a:avLst/>
          </a:prstGeom>
        </p:spPr>
        <p:txBody>
          <a:bodyPr lIns="91425" tIns="91425" rIns="91425" bIns="91425" anchor="t" anchorCtr="0">
            <a:noAutofit/>
          </a:bodyPr>
          <a:lstStyle/>
          <a:p>
            <a:pPr lvl="0" rtl="0">
              <a:spcBef>
                <a:spcPts val="0"/>
              </a:spcBef>
              <a:buNone/>
            </a:pPr>
            <a:endParaRPr b="1"/>
          </a:p>
          <a:p>
            <a:pPr lvl="0" rtl="0">
              <a:spcBef>
                <a:spcPts val="0"/>
              </a:spcBef>
              <a:buNone/>
            </a:pPr>
            <a:r>
              <a:rPr lang="en" b="1"/>
              <a:t>Lynn models several key elements of leadership:</a:t>
            </a:r>
          </a:p>
          <a:p>
            <a:pPr marL="457200" lvl="0" indent="-228600" rtl="0">
              <a:spcBef>
                <a:spcPts val="0"/>
              </a:spcBef>
              <a:buChar char="★"/>
            </a:pPr>
            <a:r>
              <a:rPr lang="en"/>
              <a:t>Fluidity</a:t>
            </a:r>
          </a:p>
          <a:p>
            <a:pPr marL="457200" lvl="0" indent="-228600" rtl="0">
              <a:spcBef>
                <a:spcPts val="0"/>
              </a:spcBef>
              <a:buChar char="★"/>
            </a:pPr>
            <a:r>
              <a:rPr lang="en"/>
              <a:t>Facilitate necessary change</a:t>
            </a:r>
          </a:p>
          <a:p>
            <a:pPr marL="457200" lvl="0" indent="-228600" rtl="0">
              <a:spcBef>
                <a:spcPts val="0"/>
              </a:spcBef>
              <a:buChar char="★"/>
            </a:pPr>
            <a:r>
              <a:rPr lang="en"/>
              <a:t>Concern with adapting to change</a:t>
            </a:r>
          </a:p>
          <a:p>
            <a:pPr marL="457200" lvl="0" indent="-228600" rtl="0">
              <a:spcBef>
                <a:spcPts val="0"/>
              </a:spcBef>
              <a:buChar char="★"/>
            </a:pPr>
            <a:r>
              <a:rPr lang="en"/>
              <a:t>Discern predominant operating variables</a:t>
            </a:r>
          </a:p>
          <a:p>
            <a:pPr marL="457200" lvl="0" indent="-228600" rtl="0">
              <a:spcBef>
                <a:spcPts val="0"/>
              </a:spcBef>
              <a:buChar char="★"/>
            </a:pPr>
            <a:r>
              <a:rPr lang="en"/>
              <a:t>Ability to thrive in the potential of life and experience</a:t>
            </a:r>
          </a:p>
          <a:p>
            <a:pPr lvl="0" rtl="0">
              <a:spcBef>
                <a:spcPts val="0"/>
              </a:spcBef>
              <a:buNone/>
            </a:pPr>
            <a:endParaRPr/>
          </a:p>
        </p:txBody>
      </p:sp>
      <p:sp>
        <p:nvSpPr>
          <p:cNvPr id="89" name="Shape 89"/>
          <p:cNvSpPr txBox="1"/>
          <p:nvPr/>
        </p:nvSpPr>
        <p:spPr>
          <a:xfrm>
            <a:off x="7371075" y="4495600"/>
            <a:ext cx="1529700" cy="344100"/>
          </a:xfrm>
          <a:prstGeom prst="rect">
            <a:avLst/>
          </a:prstGeom>
          <a:noFill/>
          <a:ln>
            <a:noFill/>
          </a:ln>
        </p:spPr>
        <p:txBody>
          <a:bodyPr lIns="91425" tIns="91425" rIns="91425" bIns="91425" anchor="t" anchorCtr="0">
            <a:noAutofit/>
          </a:bodyPr>
          <a:lstStyle/>
          <a:p>
            <a:pPr lvl="0">
              <a:spcBef>
                <a:spcPts val="0"/>
              </a:spcBef>
              <a:buNone/>
            </a:pPr>
            <a:r>
              <a:rPr lang="en"/>
              <a:t>(Porter-O’Grady, Malloch, 2018)</a:t>
            </a:r>
          </a:p>
        </p:txBody>
      </p:sp>
      <p:pic>
        <p:nvPicPr>
          <p:cNvPr id="90" name="Shape 90"/>
          <p:cNvPicPr preferRelativeResize="0"/>
          <p:nvPr/>
        </p:nvPicPr>
        <p:blipFill>
          <a:blip r:embed="rId3">
            <a:alphaModFix/>
          </a:blip>
          <a:stretch>
            <a:fillRect/>
          </a:stretch>
        </p:blipFill>
        <p:spPr>
          <a:xfrm>
            <a:off x="5679899" y="161925"/>
            <a:ext cx="3098151" cy="3098151"/>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8">
                                            <p:txEl>
                                              <p:pRg st="0" end="0"/>
                                            </p:txEl>
                                          </p:spTgt>
                                        </p:tgtEl>
                                        <p:attrNameLst>
                                          <p:attrName>style.visibility</p:attrName>
                                        </p:attrNameLst>
                                      </p:cBhvr>
                                      <p:to>
                                        <p:strVal val="visible"/>
                                      </p:to>
                                    </p:set>
                                    <p:animEffect transition="in" filter="fade">
                                      <p:cBhvr>
                                        <p:cTn id="7" dur="1000"/>
                                        <p:tgtEl>
                                          <p:spTgt spid="8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88">
                                            <p:txEl>
                                              <p:pRg st="1" end="1"/>
                                            </p:txEl>
                                          </p:spTgt>
                                        </p:tgtEl>
                                        <p:attrNameLst>
                                          <p:attrName>style.visibility</p:attrName>
                                        </p:attrNameLst>
                                      </p:cBhvr>
                                      <p:to>
                                        <p:strVal val="visible"/>
                                      </p:to>
                                    </p:set>
                                    <p:animEffect transition="in" filter="fade">
                                      <p:cBhvr>
                                        <p:cTn id="12" dur="1000"/>
                                        <p:tgtEl>
                                          <p:spTgt spid="88">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88">
                                            <p:txEl>
                                              <p:pRg st="2" end="2"/>
                                            </p:txEl>
                                          </p:spTgt>
                                        </p:tgtEl>
                                        <p:attrNameLst>
                                          <p:attrName>style.visibility</p:attrName>
                                        </p:attrNameLst>
                                      </p:cBhvr>
                                      <p:to>
                                        <p:strVal val="visible"/>
                                      </p:to>
                                    </p:set>
                                    <p:animEffect transition="in" filter="fade">
                                      <p:cBhvr>
                                        <p:cTn id="17" dur="1000"/>
                                        <p:tgtEl>
                                          <p:spTgt spid="88">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88">
                                            <p:txEl>
                                              <p:pRg st="3" end="3"/>
                                            </p:txEl>
                                          </p:spTgt>
                                        </p:tgtEl>
                                        <p:attrNameLst>
                                          <p:attrName>style.visibility</p:attrName>
                                        </p:attrNameLst>
                                      </p:cBhvr>
                                      <p:to>
                                        <p:strVal val="visible"/>
                                      </p:to>
                                    </p:set>
                                    <p:animEffect transition="in" filter="fade">
                                      <p:cBhvr>
                                        <p:cTn id="22" dur="1000"/>
                                        <p:tgtEl>
                                          <p:spTgt spid="88">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88">
                                            <p:txEl>
                                              <p:pRg st="4" end="4"/>
                                            </p:txEl>
                                          </p:spTgt>
                                        </p:tgtEl>
                                        <p:attrNameLst>
                                          <p:attrName>style.visibility</p:attrName>
                                        </p:attrNameLst>
                                      </p:cBhvr>
                                      <p:to>
                                        <p:strVal val="visible"/>
                                      </p:to>
                                    </p:set>
                                    <p:animEffect transition="in" filter="fade">
                                      <p:cBhvr>
                                        <p:cTn id="27" dur="1000"/>
                                        <p:tgtEl>
                                          <p:spTgt spid="88">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88">
                                            <p:txEl>
                                              <p:pRg st="5" end="5"/>
                                            </p:txEl>
                                          </p:spTgt>
                                        </p:tgtEl>
                                        <p:attrNameLst>
                                          <p:attrName>style.visibility</p:attrName>
                                        </p:attrNameLst>
                                      </p:cBhvr>
                                      <p:to>
                                        <p:strVal val="visible"/>
                                      </p:to>
                                    </p:set>
                                    <p:animEffect transition="in" filter="fade">
                                      <p:cBhvr>
                                        <p:cTn id="32" dur="1000"/>
                                        <p:tgtEl>
                                          <p:spTgt spid="88">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88">
                                            <p:txEl>
                                              <p:pRg st="6" end="6"/>
                                            </p:txEl>
                                          </p:spTgt>
                                        </p:tgtEl>
                                        <p:attrNameLst>
                                          <p:attrName>style.visibility</p:attrName>
                                        </p:attrNameLst>
                                      </p:cBhvr>
                                      <p:to>
                                        <p:strVal val="visible"/>
                                      </p:to>
                                    </p:set>
                                    <p:animEffect transition="in" filter="fade">
                                      <p:cBhvr>
                                        <p:cTn id="37" dur="1000"/>
                                        <p:tgtEl>
                                          <p:spTgt spid="88">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88">
                                            <p:txEl>
                                              <p:pRg st="7" end="7"/>
                                            </p:txEl>
                                          </p:spTgt>
                                        </p:tgtEl>
                                        <p:attrNameLst>
                                          <p:attrName>style.visibility</p:attrName>
                                        </p:attrNameLst>
                                      </p:cBhvr>
                                      <p:to>
                                        <p:strVal val="visible"/>
                                      </p:to>
                                    </p:set>
                                    <p:animEffect transition="in" filter="fade">
                                      <p:cBhvr>
                                        <p:cTn id="42" dur="1000"/>
                                        <p:tgtEl>
                                          <p:spTgt spid="88">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94"/>
        <p:cNvGrpSpPr/>
        <p:nvPr/>
      </p:nvGrpSpPr>
      <p:grpSpPr>
        <a:xfrm>
          <a:off x="0" y="0"/>
          <a:ext cx="0" cy="0"/>
          <a:chOff x="0" y="0"/>
          <a:chExt cx="0" cy="0"/>
        </a:xfrm>
      </p:grpSpPr>
      <p:sp>
        <p:nvSpPr>
          <p:cNvPr id="95" name="Shape 95"/>
          <p:cNvSpPr txBox="1">
            <a:spLocks noGrp="1"/>
          </p:cNvSpPr>
          <p:nvPr>
            <p:ph type="title"/>
          </p:nvPr>
        </p:nvSpPr>
        <p:spPr>
          <a:xfrm>
            <a:off x="265500" y="703625"/>
            <a:ext cx="4045200" cy="1707000"/>
          </a:xfrm>
          <a:prstGeom prst="rect">
            <a:avLst/>
          </a:prstGeom>
        </p:spPr>
        <p:txBody>
          <a:bodyPr lIns="91425" tIns="91425" rIns="91425" bIns="91425" anchor="b" anchorCtr="0">
            <a:noAutofit/>
          </a:bodyPr>
          <a:lstStyle/>
          <a:p>
            <a:pPr lvl="0">
              <a:spcBef>
                <a:spcPts val="0"/>
              </a:spcBef>
              <a:buNone/>
            </a:pPr>
            <a:r>
              <a:rPr lang="en"/>
              <a:t>Potential Causes to Problem</a:t>
            </a:r>
          </a:p>
        </p:txBody>
      </p:sp>
      <p:sp>
        <p:nvSpPr>
          <p:cNvPr id="96" name="Shape 96"/>
          <p:cNvSpPr txBox="1">
            <a:spLocks noGrp="1"/>
          </p:cNvSpPr>
          <p:nvPr>
            <p:ph type="subTitle" idx="1"/>
          </p:nvPr>
        </p:nvSpPr>
        <p:spPr>
          <a:xfrm>
            <a:off x="265500" y="1930800"/>
            <a:ext cx="4045200" cy="1421700"/>
          </a:xfrm>
          <a:prstGeom prst="rect">
            <a:avLst/>
          </a:prstGeom>
        </p:spPr>
        <p:txBody>
          <a:bodyPr lIns="91425" tIns="91425" rIns="91425" bIns="91425" anchor="t" anchorCtr="0">
            <a:noAutofit/>
          </a:bodyPr>
          <a:lstStyle/>
          <a:p>
            <a:pPr lvl="0" algn="l">
              <a:spcBef>
                <a:spcPts val="0"/>
              </a:spcBef>
              <a:buNone/>
            </a:pPr>
            <a:r>
              <a:rPr lang="en"/>
              <a:t> </a:t>
            </a:r>
          </a:p>
        </p:txBody>
      </p:sp>
      <p:sp>
        <p:nvSpPr>
          <p:cNvPr id="97" name="Shape 97"/>
          <p:cNvSpPr txBox="1">
            <a:spLocks noGrp="1"/>
          </p:cNvSpPr>
          <p:nvPr>
            <p:ph type="body" idx="2"/>
          </p:nvPr>
        </p:nvSpPr>
        <p:spPr>
          <a:xfrm>
            <a:off x="4939500" y="724200"/>
            <a:ext cx="3837000" cy="3695100"/>
          </a:xfrm>
          <a:prstGeom prst="rect">
            <a:avLst/>
          </a:prstGeom>
        </p:spPr>
        <p:txBody>
          <a:bodyPr lIns="91425" tIns="91425" rIns="91425" bIns="91425" anchor="ctr" anchorCtr="0">
            <a:noAutofit/>
          </a:bodyPr>
          <a:lstStyle/>
          <a:p>
            <a:pPr marL="457200" lvl="0" indent="-228600" rtl="0">
              <a:spcBef>
                <a:spcPts val="0"/>
              </a:spcBef>
              <a:buChar char="➢"/>
            </a:pPr>
            <a:r>
              <a:rPr lang="en"/>
              <a:t>Many independent entities</a:t>
            </a:r>
          </a:p>
          <a:p>
            <a:pPr marL="457200" lvl="0" indent="-228600">
              <a:spcBef>
                <a:spcPts val="0"/>
              </a:spcBef>
              <a:buChar char="➢"/>
            </a:pPr>
            <a:r>
              <a:rPr lang="en"/>
              <a:t>Multiple barriers</a:t>
            </a:r>
          </a:p>
          <a:p>
            <a:pPr marL="457200" lvl="0" indent="-228600">
              <a:spcBef>
                <a:spcPts val="0"/>
              </a:spcBef>
              <a:buChar char="➢"/>
            </a:pPr>
            <a:r>
              <a:rPr lang="en"/>
              <a:t>Naysayers</a:t>
            </a:r>
          </a:p>
          <a:p>
            <a:pPr marL="457200" lvl="0" indent="-228600">
              <a:spcBef>
                <a:spcPts val="0"/>
              </a:spcBef>
              <a:buChar char="➢"/>
            </a:pPr>
            <a:r>
              <a:rPr lang="en"/>
              <a:t>Resistance to change</a:t>
            </a:r>
          </a:p>
          <a:p>
            <a:pPr marL="457200" lvl="0" indent="-228600">
              <a:spcBef>
                <a:spcPts val="0"/>
              </a:spcBef>
              <a:buChar char="➢"/>
            </a:pPr>
            <a:r>
              <a:rPr lang="en"/>
              <a:t>Intense, chaotic, meetings</a:t>
            </a:r>
          </a:p>
          <a:p>
            <a:pPr marL="457200" lvl="0" indent="-228600" rtl="0">
              <a:spcBef>
                <a:spcPts val="0"/>
              </a:spcBef>
              <a:buChar char="➢"/>
            </a:pPr>
            <a:r>
              <a:rPr lang="en"/>
              <a:t>Constant in motion</a:t>
            </a:r>
          </a:p>
          <a:p>
            <a:pPr marL="457200" lvl="0" indent="-228600">
              <a:spcBef>
                <a:spcPts val="0"/>
              </a:spcBef>
              <a:buChar char="➢"/>
            </a:pPr>
            <a:r>
              <a:rPr lang="en"/>
              <a:t>Opposing Visions</a:t>
            </a:r>
          </a:p>
        </p:txBody>
      </p:sp>
      <p:pic>
        <p:nvPicPr>
          <p:cNvPr id="98" name="Shape 98"/>
          <p:cNvPicPr preferRelativeResize="0"/>
          <p:nvPr/>
        </p:nvPicPr>
        <p:blipFill>
          <a:blip r:embed="rId3">
            <a:alphaModFix/>
          </a:blip>
          <a:stretch>
            <a:fillRect/>
          </a:stretch>
        </p:blipFill>
        <p:spPr>
          <a:xfrm>
            <a:off x="758049" y="2745549"/>
            <a:ext cx="3060104" cy="2273651"/>
          </a:xfrm>
          <a:prstGeom prst="rect">
            <a:avLst/>
          </a:prstGeom>
          <a:noFill/>
          <a:ln>
            <a:noFill/>
          </a:ln>
        </p:spPr>
      </p:pic>
      <p:sp>
        <p:nvSpPr>
          <p:cNvPr id="99" name="Shape 99"/>
          <p:cNvSpPr txBox="1"/>
          <p:nvPr/>
        </p:nvSpPr>
        <p:spPr>
          <a:xfrm>
            <a:off x="7338900" y="4186200"/>
            <a:ext cx="1805100" cy="957300"/>
          </a:xfrm>
          <a:prstGeom prst="rect">
            <a:avLst/>
          </a:prstGeom>
          <a:noFill/>
          <a:ln>
            <a:noFill/>
          </a:ln>
        </p:spPr>
        <p:txBody>
          <a:bodyPr lIns="91425" tIns="91425" rIns="91425" bIns="91425" anchor="ctr" anchorCtr="0">
            <a:noAutofit/>
          </a:bodyPr>
          <a:lstStyle/>
          <a:p>
            <a:pPr lvl="0" rtl="0">
              <a:spcBef>
                <a:spcPts val="0"/>
              </a:spcBef>
              <a:buNone/>
            </a:pPr>
            <a:r>
              <a:rPr lang="en"/>
              <a:t>(Porter-O’Grady, Malloch, 2018)</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6"/>
                                        </p:tgtEl>
                                        <p:attrNameLst>
                                          <p:attrName>style.visibility</p:attrName>
                                        </p:attrNameLst>
                                      </p:cBhvr>
                                      <p:to>
                                        <p:strVal val="visible"/>
                                      </p:to>
                                    </p:set>
                                    <p:animEffect transition="in" filter="fade">
                                      <p:cBhvr>
                                        <p:cTn id="7" dur="1000"/>
                                        <p:tgtEl>
                                          <p:spTgt spid="9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97">
                                            <p:txEl>
                                              <p:pRg st="0" end="0"/>
                                            </p:txEl>
                                          </p:spTgt>
                                        </p:tgtEl>
                                        <p:attrNameLst>
                                          <p:attrName>style.visibility</p:attrName>
                                        </p:attrNameLst>
                                      </p:cBhvr>
                                      <p:to>
                                        <p:strVal val="visible"/>
                                      </p:to>
                                    </p:set>
                                    <p:animEffect transition="in" filter="fade">
                                      <p:cBhvr>
                                        <p:cTn id="12" dur="1000"/>
                                        <p:tgtEl>
                                          <p:spTgt spid="97">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97">
                                            <p:txEl>
                                              <p:pRg st="1" end="1"/>
                                            </p:txEl>
                                          </p:spTgt>
                                        </p:tgtEl>
                                        <p:attrNameLst>
                                          <p:attrName>style.visibility</p:attrName>
                                        </p:attrNameLst>
                                      </p:cBhvr>
                                      <p:to>
                                        <p:strVal val="visible"/>
                                      </p:to>
                                    </p:set>
                                    <p:animEffect transition="in" filter="fade">
                                      <p:cBhvr>
                                        <p:cTn id="17" dur="1000"/>
                                        <p:tgtEl>
                                          <p:spTgt spid="97">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97">
                                            <p:txEl>
                                              <p:pRg st="2" end="2"/>
                                            </p:txEl>
                                          </p:spTgt>
                                        </p:tgtEl>
                                        <p:attrNameLst>
                                          <p:attrName>style.visibility</p:attrName>
                                        </p:attrNameLst>
                                      </p:cBhvr>
                                      <p:to>
                                        <p:strVal val="visible"/>
                                      </p:to>
                                    </p:set>
                                    <p:animEffect transition="in" filter="fade">
                                      <p:cBhvr>
                                        <p:cTn id="22" dur="1000"/>
                                        <p:tgtEl>
                                          <p:spTgt spid="97">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97">
                                            <p:txEl>
                                              <p:pRg st="3" end="3"/>
                                            </p:txEl>
                                          </p:spTgt>
                                        </p:tgtEl>
                                        <p:attrNameLst>
                                          <p:attrName>style.visibility</p:attrName>
                                        </p:attrNameLst>
                                      </p:cBhvr>
                                      <p:to>
                                        <p:strVal val="visible"/>
                                      </p:to>
                                    </p:set>
                                    <p:animEffect transition="in" filter="fade">
                                      <p:cBhvr>
                                        <p:cTn id="27" dur="1000"/>
                                        <p:tgtEl>
                                          <p:spTgt spid="97">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97">
                                            <p:txEl>
                                              <p:pRg st="4" end="4"/>
                                            </p:txEl>
                                          </p:spTgt>
                                        </p:tgtEl>
                                        <p:attrNameLst>
                                          <p:attrName>style.visibility</p:attrName>
                                        </p:attrNameLst>
                                      </p:cBhvr>
                                      <p:to>
                                        <p:strVal val="visible"/>
                                      </p:to>
                                    </p:set>
                                    <p:animEffect transition="in" filter="fade">
                                      <p:cBhvr>
                                        <p:cTn id="32" dur="1000"/>
                                        <p:tgtEl>
                                          <p:spTgt spid="97">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97">
                                            <p:txEl>
                                              <p:pRg st="5" end="5"/>
                                            </p:txEl>
                                          </p:spTgt>
                                        </p:tgtEl>
                                        <p:attrNameLst>
                                          <p:attrName>style.visibility</p:attrName>
                                        </p:attrNameLst>
                                      </p:cBhvr>
                                      <p:to>
                                        <p:strVal val="visible"/>
                                      </p:to>
                                    </p:set>
                                    <p:animEffect transition="in" filter="fade">
                                      <p:cBhvr>
                                        <p:cTn id="37" dur="1000"/>
                                        <p:tgtEl>
                                          <p:spTgt spid="97">
                                            <p:txEl>
                                              <p:pRg st="5" end="5"/>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97">
                                            <p:txEl>
                                              <p:pRg st="6" end="6"/>
                                            </p:txEl>
                                          </p:spTgt>
                                        </p:tgtEl>
                                        <p:attrNameLst>
                                          <p:attrName>style.visibility</p:attrName>
                                        </p:attrNameLst>
                                      </p:cBhvr>
                                      <p:to>
                                        <p:strVal val="visible"/>
                                      </p:to>
                                    </p:set>
                                    <p:animEffect transition="in" filter="fade">
                                      <p:cBhvr>
                                        <p:cTn id="42" dur="1000"/>
                                        <p:tgtEl>
                                          <p:spTgt spid="97">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03"/>
        <p:cNvGrpSpPr/>
        <p:nvPr/>
      </p:nvGrpSpPr>
      <p:grpSpPr>
        <a:xfrm>
          <a:off x="0" y="0"/>
          <a:ext cx="0" cy="0"/>
          <a:chOff x="0" y="0"/>
          <a:chExt cx="0" cy="0"/>
        </a:xfrm>
      </p:grpSpPr>
      <p:sp>
        <p:nvSpPr>
          <p:cNvPr id="104" name="Shape 104"/>
          <p:cNvSpPr txBox="1">
            <a:spLocks noGrp="1"/>
          </p:cNvSpPr>
          <p:nvPr>
            <p:ph type="title"/>
          </p:nvPr>
        </p:nvSpPr>
        <p:spPr>
          <a:xfrm>
            <a:off x="311700" y="388400"/>
            <a:ext cx="8520600" cy="645000"/>
          </a:xfrm>
          <a:prstGeom prst="rect">
            <a:avLst/>
          </a:prstGeom>
        </p:spPr>
        <p:txBody>
          <a:bodyPr lIns="91425" tIns="91425" rIns="91425" bIns="91425" anchor="t" anchorCtr="0">
            <a:noAutofit/>
          </a:bodyPr>
          <a:lstStyle/>
          <a:p>
            <a:pPr lvl="0">
              <a:spcBef>
                <a:spcPts val="0"/>
              </a:spcBef>
              <a:buNone/>
            </a:pPr>
            <a:r>
              <a:rPr lang="en" sz="3500"/>
              <a:t>OPTIONS FOR RESOLUTION</a:t>
            </a:r>
          </a:p>
          <a:p>
            <a:pPr lvl="0">
              <a:spcBef>
                <a:spcPts val="0"/>
              </a:spcBef>
              <a:buNone/>
            </a:pPr>
            <a:endParaRPr/>
          </a:p>
        </p:txBody>
      </p:sp>
      <p:sp>
        <p:nvSpPr>
          <p:cNvPr id="105" name="Shape 105"/>
          <p:cNvSpPr txBox="1">
            <a:spLocks noGrp="1"/>
          </p:cNvSpPr>
          <p:nvPr>
            <p:ph type="body" idx="1"/>
          </p:nvPr>
        </p:nvSpPr>
        <p:spPr>
          <a:xfrm>
            <a:off x="311700" y="1252075"/>
            <a:ext cx="4860900" cy="3592200"/>
          </a:xfrm>
          <a:prstGeom prst="rect">
            <a:avLst/>
          </a:prstGeom>
        </p:spPr>
        <p:txBody>
          <a:bodyPr lIns="91425" tIns="91425" rIns="91425" bIns="91425" anchor="t" anchorCtr="0">
            <a:noAutofit/>
          </a:bodyPr>
          <a:lstStyle/>
          <a:p>
            <a:pPr marL="457200" lvl="0" indent="-323850" rtl="0">
              <a:lnSpc>
                <a:spcPct val="150000"/>
              </a:lnSpc>
              <a:spcBef>
                <a:spcPts val="0"/>
              </a:spcBef>
              <a:buSzPct val="100000"/>
              <a:buChar char="●"/>
            </a:pPr>
            <a:r>
              <a:rPr lang="en" sz="1500"/>
              <a:t>A good leader can read the signposts suggesting that change is imminent, discern the direction of the changes, and determine adjustments to stay viable (Porter &amp; Malloch, 2018).</a:t>
            </a:r>
          </a:p>
          <a:p>
            <a:pPr marL="457200" lvl="0" indent="-323850" rtl="0">
              <a:lnSpc>
                <a:spcPct val="150000"/>
              </a:lnSpc>
              <a:spcBef>
                <a:spcPts val="0"/>
              </a:spcBef>
              <a:buSzPct val="100000"/>
              <a:buChar char="●"/>
            </a:pPr>
            <a:r>
              <a:rPr lang="en" sz="1500"/>
              <a:t>Accountability to profession</a:t>
            </a:r>
          </a:p>
          <a:p>
            <a:pPr marL="914400" lvl="1" indent="-323850" rtl="0">
              <a:lnSpc>
                <a:spcPct val="150000"/>
              </a:lnSpc>
              <a:spcBef>
                <a:spcPts val="0"/>
              </a:spcBef>
              <a:buSzPct val="100000"/>
              <a:buChar char="○"/>
            </a:pPr>
            <a:r>
              <a:rPr lang="en" sz="1500"/>
              <a:t>Maintain expertise in clinical area</a:t>
            </a:r>
          </a:p>
          <a:p>
            <a:pPr marL="914400" lvl="1" indent="-323850" rtl="0">
              <a:lnSpc>
                <a:spcPct val="150000"/>
              </a:lnSpc>
              <a:spcBef>
                <a:spcPts val="0"/>
              </a:spcBef>
              <a:buSzPct val="100000"/>
              <a:buChar char="○"/>
            </a:pPr>
            <a:r>
              <a:rPr lang="en" sz="1500"/>
              <a:t>Involvement in Professional Organizations</a:t>
            </a:r>
          </a:p>
          <a:p>
            <a:pPr marL="457200" lvl="0" indent="-323850" rtl="0">
              <a:lnSpc>
                <a:spcPct val="150000"/>
              </a:lnSpc>
              <a:spcBef>
                <a:spcPts val="0"/>
              </a:spcBef>
              <a:buSzPct val="100000"/>
              <a:buChar char="●"/>
            </a:pPr>
            <a:r>
              <a:rPr lang="en" sz="1500"/>
              <a:t>Adaptability to most current information allows for changes and innovation</a:t>
            </a:r>
          </a:p>
          <a:p>
            <a:pPr marL="457200" lvl="0" indent="-323850" rtl="0">
              <a:lnSpc>
                <a:spcPct val="150000"/>
              </a:lnSpc>
              <a:spcBef>
                <a:spcPts val="0"/>
              </a:spcBef>
              <a:buSzPct val="100000"/>
              <a:buChar char="●"/>
            </a:pPr>
            <a:r>
              <a:rPr lang="en" sz="1500"/>
              <a:t>Anticipating need for change helps form vision</a:t>
            </a:r>
          </a:p>
          <a:p>
            <a:pPr lvl="0" rtl="0">
              <a:spcBef>
                <a:spcPts val="0"/>
              </a:spcBef>
              <a:buNone/>
            </a:pPr>
            <a:endParaRPr sz="1500"/>
          </a:p>
        </p:txBody>
      </p:sp>
      <p:sp>
        <p:nvSpPr>
          <p:cNvPr id="106" name="Shape 106"/>
          <p:cNvSpPr txBox="1">
            <a:spLocks noGrp="1"/>
          </p:cNvSpPr>
          <p:nvPr>
            <p:ph type="body" idx="2"/>
          </p:nvPr>
        </p:nvSpPr>
        <p:spPr>
          <a:xfrm>
            <a:off x="7575725" y="4123025"/>
            <a:ext cx="1256700" cy="445800"/>
          </a:xfrm>
          <a:prstGeom prst="rect">
            <a:avLst/>
          </a:prstGeom>
        </p:spPr>
        <p:txBody>
          <a:bodyPr lIns="91425" tIns="91425" rIns="91425" bIns="91425" anchor="t" anchorCtr="0">
            <a:noAutofit/>
          </a:bodyPr>
          <a:lstStyle/>
          <a:p>
            <a:pPr lvl="0">
              <a:spcBef>
                <a:spcPts val="0"/>
              </a:spcBef>
              <a:buNone/>
            </a:pPr>
            <a:endParaRPr/>
          </a:p>
        </p:txBody>
      </p:sp>
      <p:pic>
        <p:nvPicPr>
          <p:cNvPr id="107" name="Shape 107" descr="Free photo Arrows Next Directory Signs Right Signposts - Max Pixel"/>
          <p:cNvPicPr preferRelativeResize="0"/>
          <p:nvPr/>
        </p:nvPicPr>
        <p:blipFill>
          <a:blip r:embed="rId3">
            <a:alphaModFix/>
          </a:blip>
          <a:stretch>
            <a:fillRect/>
          </a:stretch>
        </p:blipFill>
        <p:spPr>
          <a:xfrm>
            <a:off x="5476275" y="1417950"/>
            <a:ext cx="3356025" cy="3097124"/>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fill="hold" nodeType="afterEffect">
                                  <p:stCondLst>
                                    <p:cond delay="0"/>
                                  </p:stCondLst>
                                  <p:childTnLst>
                                    <p:animRot by="-21600000">
                                      <p:cBhvr>
                                        <p:cTn id="6" dur="1000" fill="hold"/>
                                        <p:tgtEl>
                                          <p:spTgt spid="107"/>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11"/>
        <p:cNvGrpSpPr/>
        <p:nvPr/>
      </p:nvGrpSpPr>
      <p:grpSpPr>
        <a:xfrm>
          <a:off x="0" y="0"/>
          <a:ext cx="0" cy="0"/>
          <a:chOff x="0" y="0"/>
          <a:chExt cx="0" cy="0"/>
        </a:xfrm>
      </p:grpSpPr>
      <p:sp>
        <p:nvSpPr>
          <p:cNvPr id="112" name="Shape 112"/>
          <p:cNvSpPr txBox="1">
            <a:spLocks noGrp="1"/>
          </p:cNvSpPr>
          <p:nvPr>
            <p:ph type="ctrTitle"/>
          </p:nvPr>
        </p:nvSpPr>
        <p:spPr>
          <a:xfrm>
            <a:off x="630600" y="136800"/>
            <a:ext cx="7893000" cy="1417800"/>
          </a:xfrm>
          <a:prstGeom prst="rect">
            <a:avLst/>
          </a:prstGeom>
        </p:spPr>
        <p:txBody>
          <a:bodyPr lIns="91425" tIns="91425" rIns="91425" bIns="91425" anchor="b" anchorCtr="0">
            <a:noAutofit/>
          </a:bodyPr>
          <a:lstStyle/>
          <a:p>
            <a:pPr lvl="0">
              <a:spcBef>
                <a:spcPts val="0"/>
              </a:spcBef>
              <a:buNone/>
            </a:pPr>
            <a:r>
              <a:rPr lang="en"/>
              <a:t>The Vision</a:t>
            </a:r>
          </a:p>
        </p:txBody>
      </p:sp>
      <p:sp>
        <p:nvSpPr>
          <p:cNvPr id="113" name="Shape 113"/>
          <p:cNvSpPr txBox="1">
            <a:spLocks noGrp="1"/>
          </p:cNvSpPr>
          <p:nvPr>
            <p:ph type="subTitle" idx="1"/>
          </p:nvPr>
        </p:nvSpPr>
        <p:spPr>
          <a:xfrm>
            <a:off x="630600" y="2228250"/>
            <a:ext cx="7893000" cy="2443500"/>
          </a:xfrm>
          <a:prstGeom prst="rect">
            <a:avLst/>
          </a:prstGeom>
        </p:spPr>
        <p:txBody>
          <a:bodyPr lIns="91425" tIns="91425" rIns="91425" bIns="91425" anchor="b" anchorCtr="0">
            <a:noAutofit/>
          </a:bodyPr>
          <a:lstStyle/>
          <a:p>
            <a:pPr lvl="0">
              <a:spcBef>
                <a:spcPts val="0"/>
              </a:spcBef>
              <a:buNone/>
            </a:pPr>
            <a:r>
              <a:rPr lang="en"/>
              <a:t>“The most important task of healthcare leaders is to communicate their vision, not so much by their words but by their behavior.  If the leaders cannot respond appropriately to the demand for change, others will not be able to either.”          </a:t>
            </a:r>
          </a:p>
          <a:p>
            <a:pPr lvl="0">
              <a:spcBef>
                <a:spcPts val="0"/>
              </a:spcBef>
              <a:buNone/>
            </a:pPr>
            <a:r>
              <a:rPr lang="en"/>
              <a:t>                                       Porter-O’Grady-Malloch (2018)</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17"/>
        <p:cNvGrpSpPr/>
        <p:nvPr/>
      </p:nvGrpSpPr>
      <p:grpSpPr>
        <a:xfrm>
          <a:off x="0" y="0"/>
          <a:ext cx="0" cy="0"/>
          <a:chOff x="0" y="0"/>
          <a:chExt cx="0" cy="0"/>
        </a:xfrm>
      </p:grpSpPr>
      <p:sp>
        <p:nvSpPr>
          <p:cNvPr id="118" name="Shape 118"/>
          <p:cNvSpPr txBox="1">
            <a:spLocks noGrp="1"/>
          </p:cNvSpPr>
          <p:nvPr>
            <p:ph type="title"/>
          </p:nvPr>
        </p:nvSpPr>
        <p:spPr>
          <a:xfrm>
            <a:off x="311700" y="372725"/>
            <a:ext cx="8520600" cy="645000"/>
          </a:xfrm>
          <a:prstGeom prst="rect">
            <a:avLst/>
          </a:prstGeom>
        </p:spPr>
        <p:txBody>
          <a:bodyPr lIns="91425" tIns="91425" rIns="91425" bIns="91425" anchor="t" anchorCtr="0">
            <a:noAutofit/>
          </a:bodyPr>
          <a:lstStyle/>
          <a:p>
            <a:pPr lvl="0">
              <a:spcBef>
                <a:spcPts val="0"/>
              </a:spcBef>
              <a:buNone/>
            </a:pPr>
            <a:r>
              <a:rPr lang="en" sz="3300"/>
              <a:t>Managing Vision</a:t>
            </a:r>
          </a:p>
          <a:p>
            <a:pPr lvl="0">
              <a:spcBef>
                <a:spcPts val="0"/>
              </a:spcBef>
              <a:buNone/>
            </a:pPr>
            <a:endParaRPr/>
          </a:p>
        </p:txBody>
      </p:sp>
      <p:sp>
        <p:nvSpPr>
          <p:cNvPr id="119" name="Shape 119"/>
          <p:cNvSpPr txBox="1">
            <a:spLocks noGrp="1"/>
          </p:cNvSpPr>
          <p:nvPr>
            <p:ph type="body" idx="1"/>
          </p:nvPr>
        </p:nvSpPr>
        <p:spPr>
          <a:xfrm>
            <a:off x="311700" y="2289150"/>
            <a:ext cx="1383000" cy="1452000"/>
          </a:xfrm>
          <a:prstGeom prst="rect">
            <a:avLst/>
          </a:prstGeom>
        </p:spPr>
        <p:txBody>
          <a:bodyPr lIns="91425" tIns="91425" rIns="91425" bIns="91425" anchor="t" anchorCtr="0">
            <a:noAutofit/>
          </a:bodyPr>
          <a:lstStyle/>
          <a:p>
            <a:pPr lvl="0">
              <a:spcBef>
                <a:spcPts val="0"/>
              </a:spcBef>
              <a:buNone/>
            </a:pPr>
            <a:endParaRPr/>
          </a:p>
        </p:txBody>
      </p:sp>
      <p:sp>
        <p:nvSpPr>
          <p:cNvPr id="120" name="Shape 120"/>
          <p:cNvSpPr txBox="1">
            <a:spLocks noGrp="1"/>
          </p:cNvSpPr>
          <p:nvPr>
            <p:ph type="body" idx="2"/>
          </p:nvPr>
        </p:nvSpPr>
        <p:spPr>
          <a:xfrm>
            <a:off x="3528600" y="1601675"/>
            <a:ext cx="5463600" cy="2967000"/>
          </a:xfrm>
          <a:prstGeom prst="rect">
            <a:avLst/>
          </a:prstGeom>
        </p:spPr>
        <p:txBody>
          <a:bodyPr lIns="91425" tIns="91425" rIns="91425" bIns="91425" anchor="t" anchorCtr="0">
            <a:noAutofit/>
          </a:bodyPr>
          <a:lstStyle/>
          <a:p>
            <a:pPr marL="457200" lvl="0" indent="-323850" rtl="0">
              <a:spcBef>
                <a:spcPts val="0"/>
              </a:spcBef>
              <a:buSzPct val="100000"/>
              <a:buChar char="●"/>
            </a:pPr>
            <a:r>
              <a:rPr lang="en" sz="1500"/>
              <a:t>Provide information about the vision and build your team</a:t>
            </a:r>
          </a:p>
          <a:p>
            <a:pPr marL="914400" lvl="1" indent="-323850" rtl="0">
              <a:spcBef>
                <a:spcPts val="0"/>
              </a:spcBef>
              <a:buSzPct val="100000"/>
              <a:buChar char="○"/>
            </a:pPr>
            <a:r>
              <a:rPr lang="en" sz="1500"/>
              <a:t>Leaders who do not spend sufficient time constructing effective teams pay a price (Porter-O’Grady &amp; Malloch, 2018)</a:t>
            </a:r>
          </a:p>
          <a:p>
            <a:pPr marL="914400" lvl="1" indent="-323850" rtl="0">
              <a:spcBef>
                <a:spcPts val="0"/>
              </a:spcBef>
              <a:buSzPct val="100000"/>
              <a:buChar char="○"/>
            </a:pPr>
            <a:r>
              <a:rPr lang="en" sz="1500"/>
              <a:t>Use emotional intelligence (Stichler, 2006)</a:t>
            </a:r>
          </a:p>
          <a:p>
            <a:pPr marL="457200" lvl="0" indent="-323850" rtl="0">
              <a:spcBef>
                <a:spcPts val="0"/>
              </a:spcBef>
              <a:buSzPct val="100000"/>
              <a:buChar char="●"/>
            </a:pPr>
            <a:r>
              <a:rPr lang="en" sz="1500"/>
              <a:t>Remember that conflict is normal</a:t>
            </a:r>
          </a:p>
          <a:p>
            <a:pPr marL="914400" lvl="1" indent="-323850" rtl="0">
              <a:spcBef>
                <a:spcPts val="0"/>
              </a:spcBef>
              <a:buSzPct val="100000"/>
              <a:buChar char="○"/>
            </a:pPr>
            <a:r>
              <a:rPr lang="en" sz="1500"/>
              <a:t>Consider transtheoretical model of change applied to the institution. (Clark, 2013). </a:t>
            </a:r>
          </a:p>
          <a:p>
            <a:pPr marL="914400" lvl="1" indent="-311150" rtl="0">
              <a:spcBef>
                <a:spcPts val="0"/>
              </a:spcBef>
              <a:buSzPct val="100000"/>
              <a:buChar char="○"/>
            </a:pPr>
            <a:r>
              <a:rPr lang="en" sz="1300"/>
              <a:t>Anticipate resistance</a:t>
            </a:r>
          </a:p>
          <a:p>
            <a:pPr marL="914400" lvl="1" indent="-311150" rtl="0">
              <a:spcBef>
                <a:spcPts val="0"/>
              </a:spcBef>
              <a:buSzPct val="100000"/>
              <a:buChar char="○"/>
            </a:pPr>
            <a:r>
              <a:rPr lang="en" sz="1300"/>
              <a:t>Include naysayers in discussion to find common ground</a:t>
            </a:r>
          </a:p>
          <a:p>
            <a:pPr marL="457200" lvl="0" indent="-323850" rtl="0">
              <a:spcBef>
                <a:spcPts val="0"/>
              </a:spcBef>
              <a:buSzPct val="100000"/>
              <a:buChar char="●"/>
            </a:pPr>
            <a:r>
              <a:rPr lang="en" sz="1500"/>
              <a:t>Focus on the issues and goal</a:t>
            </a:r>
          </a:p>
          <a:p>
            <a:pPr marL="457200" lvl="0" indent="-323850" rtl="0">
              <a:spcBef>
                <a:spcPts val="0"/>
              </a:spcBef>
              <a:buSzPct val="100000"/>
              <a:buChar char="●"/>
            </a:pPr>
            <a:r>
              <a:rPr lang="en" sz="1500"/>
              <a:t>Stay positive</a:t>
            </a:r>
          </a:p>
        </p:txBody>
      </p:sp>
      <p:pic>
        <p:nvPicPr>
          <p:cNvPr id="121" name="Shape 121" descr="Visionary - Wooden Tiles"/>
          <p:cNvPicPr preferRelativeResize="0"/>
          <p:nvPr/>
        </p:nvPicPr>
        <p:blipFill>
          <a:blip r:embed="rId3">
            <a:alphaModFix/>
          </a:blip>
          <a:stretch>
            <a:fillRect/>
          </a:stretch>
        </p:blipFill>
        <p:spPr>
          <a:xfrm>
            <a:off x="493250" y="1682100"/>
            <a:ext cx="2896224" cy="2323150"/>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afterEffect">
                                  <p:stCondLst>
                                    <p:cond delay="0"/>
                                  </p:stCondLst>
                                  <p:childTnLst>
                                    <p:set>
                                      <p:cBhvr>
                                        <p:cTn id="6" dur="1" fill="hold">
                                          <p:stCondLst>
                                            <p:cond delay="0"/>
                                          </p:stCondLst>
                                        </p:cTn>
                                        <p:tgtEl>
                                          <p:spTgt spid="121"/>
                                        </p:tgtEl>
                                        <p:attrNameLst>
                                          <p:attrName>style.visibility</p:attrName>
                                        </p:attrNameLst>
                                      </p:cBhvr>
                                      <p:to>
                                        <p:strVal val="visible"/>
                                      </p:to>
                                    </p:set>
                                    <p:anim calcmode="lin" valueType="num">
                                      <p:cBhvr additive="base">
                                        <p:cTn id="7" dur="1000"/>
                                        <p:tgtEl>
                                          <p:spTgt spid="121"/>
                                        </p:tgtEl>
                                        <p:attrNameLst>
                                          <p:attrName>ppt_x</p:attrName>
                                        </p:attrNameLst>
                                      </p:cBhvr>
                                      <p:tavLst>
                                        <p:tav tm="0">
                                          <p:val>
                                            <p:strVal val="#ppt_x+1"/>
                                          </p:val>
                                        </p:tav>
                                        <p:tav tm="100000">
                                          <p:val>
                                            <p:strVal val="#ppt_x"/>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25"/>
        <p:cNvGrpSpPr/>
        <p:nvPr/>
      </p:nvGrpSpPr>
      <p:grpSpPr>
        <a:xfrm>
          <a:off x="0" y="0"/>
          <a:ext cx="0" cy="0"/>
          <a:chOff x="0" y="0"/>
          <a:chExt cx="0" cy="0"/>
        </a:xfrm>
      </p:grpSpPr>
      <p:sp>
        <p:nvSpPr>
          <p:cNvPr id="126" name="Shape 126"/>
          <p:cNvSpPr txBox="1">
            <a:spLocks noGrp="1"/>
          </p:cNvSpPr>
          <p:nvPr>
            <p:ph type="title"/>
          </p:nvPr>
        </p:nvSpPr>
        <p:spPr>
          <a:xfrm>
            <a:off x="311700" y="372725"/>
            <a:ext cx="8520600" cy="645000"/>
          </a:xfrm>
          <a:prstGeom prst="rect">
            <a:avLst/>
          </a:prstGeom>
        </p:spPr>
        <p:txBody>
          <a:bodyPr lIns="91425" tIns="91425" rIns="91425" bIns="91425" anchor="t" anchorCtr="0">
            <a:noAutofit/>
          </a:bodyPr>
          <a:lstStyle/>
          <a:p>
            <a:pPr lvl="0">
              <a:spcBef>
                <a:spcPts val="0"/>
              </a:spcBef>
              <a:buNone/>
            </a:pPr>
            <a:r>
              <a:rPr lang="en"/>
              <a:t>Keeping the Process Moving</a:t>
            </a:r>
          </a:p>
        </p:txBody>
      </p:sp>
      <p:sp>
        <p:nvSpPr>
          <p:cNvPr id="127" name="Shape 127"/>
          <p:cNvSpPr txBox="1">
            <a:spLocks noGrp="1"/>
          </p:cNvSpPr>
          <p:nvPr>
            <p:ph type="body" idx="1"/>
          </p:nvPr>
        </p:nvSpPr>
        <p:spPr>
          <a:xfrm>
            <a:off x="311700" y="1417800"/>
            <a:ext cx="8520600" cy="3150900"/>
          </a:xfrm>
          <a:prstGeom prst="rect">
            <a:avLst/>
          </a:prstGeom>
        </p:spPr>
        <p:txBody>
          <a:bodyPr lIns="91425" tIns="91425" rIns="91425" bIns="91425" anchor="t" anchorCtr="0">
            <a:noAutofit/>
          </a:bodyPr>
          <a:lstStyle/>
          <a:p>
            <a:pPr lvl="0" rtl="0">
              <a:spcBef>
                <a:spcPts val="0"/>
              </a:spcBef>
              <a:spcAft>
                <a:spcPts val="0"/>
              </a:spcAft>
              <a:buNone/>
            </a:pPr>
            <a:r>
              <a:rPr lang="en"/>
              <a:t>Kotter’s eight accelerators can be applied to any change situation, using accelerators in an iterative way rather than a checklist for momentum.   (McKimm &amp; Till, 2015)</a:t>
            </a:r>
          </a:p>
          <a:p>
            <a:pPr lvl="0" rtl="0">
              <a:spcBef>
                <a:spcPts val="0"/>
              </a:spcBef>
              <a:spcAft>
                <a:spcPts val="0"/>
              </a:spcAft>
              <a:buNone/>
            </a:pPr>
            <a:endParaRPr sz="1000">
              <a:solidFill>
                <a:srgbClr val="000000"/>
              </a:solidFill>
              <a:latin typeface="Arial"/>
              <a:ea typeface="Arial"/>
              <a:cs typeface="Arial"/>
              <a:sym typeface="Arial"/>
            </a:endParaRPr>
          </a:p>
          <a:p>
            <a:pPr marL="0" lvl="0" indent="0" rtl="0">
              <a:spcBef>
                <a:spcPts val="0"/>
              </a:spcBef>
              <a:buNone/>
            </a:pPr>
            <a:r>
              <a:rPr lang="en"/>
              <a:t>Use of constructive conflict has a potential as a vehicle for challenging people’s underlying assumptions and mental models and enhancing their ability to think in more interprofessional terms. (Ginsburg &amp; Tregunno, 2005)</a:t>
            </a:r>
          </a:p>
          <a:p>
            <a:pPr marL="0" lvl="0" indent="0">
              <a:spcBef>
                <a:spcPts val="0"/>
              </a:spcBef>
              <a:buNone/>
            </a:pPr>
            <a:endParaRPr/>
          </a:p>
          <a:p>
            <a:pPr lvl="0">
              <a:spcBef>
                <a:spcPts val="0"/>
              </a:spcBef>
              <a:buNone/>
            </a:pPr>
            <a:endParaRPr/>
          </a:p>
        </p:txBody>
      </p:sp>
    </p:spTree>
  </p:cSld>
  <p:clrMapOvr>
    <a:masterClrMapping/>
  </p:clrMapOvr>
</p:sld>
</file>

<file path=ppt/theme/theme1.xml><?xml version="1.0" encoding="utf-8"?>
<a:theme xmlns:a="http://schemas.openxmlformats.org/drawingml/2006/main" name="Blue &amp; Gold">
  <a:themeElements>
    <a:clrScheme name="Blue &amp; Gold">
      <a:dk1>
        <a:srgbClr val="FFFFFF"/>
      </a:dk1>
      <a:lt1>
        <a:srgbClr val="01AFD1"/>
      </a:lt1>
      <a:dk2>
        <a:srgbClr val="1E2D31"/>
      </a:dk2>
      <a:lt2>
        <a:srgbClr val="BFC7CA"/>
      </a:lt2>
      <a:accent1>
        <a:srgbClr val="006F85"/>
      </a:accent1>
      <a:accent2>
        <a:srgbClr val="AF4345"/>
      </a:accent2>
      <a:accent3>
        <a:srgbClr val="47D06A"/>
      </a:accent3>
      <a:accent4>
        <a:srgbClr val="F58F8F"/>
      </a:accent4>
      <a:accent5>
        <a:srgbClr val="F6CD4C"/>
      </a:accent5>
      <a:accent6>
        <a:srgbClr val="F8E71C"/>
      </a:accent6>
      <a:hlink>
        <a:srgbClr val="F6CD4C"/>
      </a:hlink>
      <a:folHlink>
        <a:srgbClr val="F6CD4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1195</Words>
  <Application>Microsoft Office PowerPoint</Application>
  <PresentationFormat>On-screen Show (16:9)</PresentationFormat>
  <Paragraphs>101</Paragraphs>
  <Slides>14</Slides>
  <Notes>14</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14</vt:i4>
      </vt:variant>
    </vt:vector>
  </HeadingPairs>
  <TitlesOfParts>
    <vt:vector size="18" baseType="lpstr">
      <vt:lpstr>Lato</vt:lpstr>
      <vt:lpstr>Arial</vt:lpstr>
      <vt:lpstr>Playfair Display</vt:lpstr>
      <vt:lpstr>Blue &amp; Gold</vt:lpstr>
      <vt:lpstr>Influential Nursing Leadership Case Study Presentation </vt:lpstr>
      <vt:lpstr>Inspiring Greatness </vt:lpstr>
      <vt:lpstr>Problem</vt:lpstr>
      <vt:lpstr>Relevance to Nurse Leaders</vt:lpstr>
      <vt:lpstr>Potential Causes to Problem</vt:lpstr>
      <vt:lpstr>OPTIONS FOR RESOLUTION </vt:lpstr>
      <vt:lpstr>The Vision</vt:lpstr>
      <vt:lpstr>Managing Vision </vt:lpstr>
      <vt:lpstr>Keeping the Process Moving</vt:lpstr>
      <vt:lpstr>Play the Role of the Quantum Leader   </vt:lpstr>
      <vt:lpstr>Conclusion:  Lead the change  </vt:lpstr>
      <vt:lpstr>Questions Does anyone have experience with conflict?  What has been the most difficult part of leading change?  What are some ways we as leaders can listen for change?  Going to school while working full time is not easy, are there aspects of conflict resolution that can be applied to this situation?</vt:lpstr>
      <vt:lpstr>References</vt:lpstr>
      <vt:lpstr>References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Influential Nursing Leadership Case Study Presentation </dc:title>
  <cp:lastModifiedBy>Mary F. Al-Khazraji</cp:lastModifiedBy>
  <cp:revision>1</cp:revision>
  <dcterms:modified xsi:type="dcterms:W3CDTF">2018-08-20T00:58:50Z</dcterms:modified>
</cp:coreProperties>
</file>