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8"/>
  </p:notesMasterIdLst>
  <p:handoutMasterIdLst>
    <p:handoutMasterId r:id="rId29"/>
  </p:handoutMasterIdLst>
  <p:sldIdLst>
    <p:sldId id="256" r:id="rId5"/>
    <p:sldId id="257" r:id="rId6"/>
    <p:sldId id="258" r:id="rId7"/>
    <p:sldId id="259" r:id="rId8"/>
    <p:sldId id="260" r:id="rId9"/>
    <p:sldId id="261" r:id="rId10"/>
    <p:sldId id="263" r:id="rId11"/>
    <p:sldId id="262" r:id="rId12"/>
    <p:sldId id="264" r:id="rId13"/>
    <p:sldId id="266" r:id="rId14"/>
    <p:sldId id="267" r:id="rId15"/>
    <p:sldId id="269" r:id="rId16"/>
    <p:sldId id="270" r:id="rId17"/>
    <p:sldId id="268" r:id="rId18"/>
    <p:sldId id="271" r:id="rId19"/>
    <p:sldId id="272" r:id="rId20"/>
    <p:sldId id="274" r:id="rId21"/>
    <p:sldId id="273" r:id="rId22"/>
    <p:sldId id="275" r:id="rId23"/>
    <p:sldId id="276" r:id="rId24"/>
    <p:sldId id="277"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73767" autoAdjust="0"/>
  </p:normalViewPr>
  <p:slideViewPr>
    <p:cSldViewPr snapToGrid="0">
      <p:cViewPr varScale="1">
        <p:scale>
          <a:sx n="33" d="100"/>
          <a:sy n="33" d="100"/>
        </p:scale>
        <p:origin x="1272" y="48"/>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29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8EC953-A6E9-4472-A898-4768706C7DB4}" type="doc">
      <dgm:prSet loTypeId="urn:microsoft.com/office/officeart/2009/3/layout/HorizontalOrganizationChart" loCatId="hierarchy" qsTypeId="urn:microsoft.com/office/officeart/2005/8/quickstyle/simple5" qsCatId="simple" csTypeId="urn:microsoft.com/office/officeart/2005/8/colors/colorful5" csCatId="colorful"/>
      <dgm:spPr/>
      <dgm:t>
        <a:bodyPr/>
        <a:lstStyle/>
        <a:p>
          <a:endParaRPr lang="en-US"/>
        </a:p>
      </dgm:t>
    </dgm:pt>
    <dgm:pt modelId="{CBBFED82-456F-4F78-8C43-3C480E15C78D}">
      <dgm:prSet/>
      <dgm:spPr/>
      <dgm:t>
        <a:bodyPr/>
        <a:lstStyle/>
        <a:p>
          <a:r>
            <a:rPr lang="en-US"/>
            <a:t>Altru Health Systems</a:t>
          </a:r>
        </a:p>
      </dgm:t>
    </dgm:pt>
    <dgm:pt modelId="{3625C751-7659-457C-98B6-7D255261A40A}" type="parTrans" cxnId="{C8AEE894-C42B-4596-8862-6BEF2B00749A}">
      <dgm:prSet/>
      <dgm:spPr/>
      <dgm:t>
        <a:bodyPr/>
        <a:lstStyle/>
        <a:p>
          <a:endParaRPr lang="en-US"/>
        </a:p>
      </dgm:t>
    </dgm:pt>
    <dgm:pt modelId="{B36F9EEA-ED32-452E-A415-F1EFD142D829}" type="sibTrans" cxnId="{C8AEE894-C42B-4596-8862-6BEF2B00749A}">
      <dgm:prSet/>
      <dgm:spPr/>
      <dgm:t>
        <a:bodyPr/>
        <a:lstStyle/>
        <a:p>
          <a:endParaRPr lang="en-US"/>
        </a:p>
      </dgm:t>
    </dgm:pt>
    <dgm:pt modelId="{62F445AF-EE8C-47F8-8245-032C62E20899}">
      <dgm:prSet/>
      <dgm:spPr/>
      <dgm:t>
        <a:bodyPr/>
        <a:lstStyle/>
        <a:p>
          <a:r>
            <a:rPr lang="en-US"/>
            <a:t>Janice Hamscher, RN, MSN, MBA, NEA-BC</a:t>
          </a:r>
        </a:p>
      </dgm:t>
    </dgm:pt>
    <dgm:pt modelId="{A0BA655F-33EC-40E6-87DD-6C4246D4D3D8}" type="parTrans" cxnId="{F02612B0-BB17-4F74-A617-9FF80675EC95}">
      <dgm:prSet/>
      <dgm:spPr/>
      <dgm:t>
        <a:bodyPr/>
        <a:lstStyle/>
        <a:p>
          <a:endParaRPr lang="en-US"/>
        </a:p>
      </dgm:t>
    </dgm:pt>
    <dgm:pt modelId="{E3B2BD6B-C1C4-46BA-8C78-1C5CF2A0201B}" type="sibTrans" cxnId="{F02612B0-BB17-4F74-A617-9FF80675EC95}">
      <dgm:prSet/>
      <dgm:spPr/>
      <dgm:t>
        <a:bodyPr/>
        <a:lstStyle/>
        <a:p>
          <a:endParaRPr lang="en-US"/>
        </a:p>
      </dgm:t>
    </dgm:pt>
    <dgm:pt modelId="{BF2DD196-BBD0-4E7F-9AC9-F5A1B9310524}">
      <dgm:prSet/>
      <dgm:spPr/>
      <dgm:t>
        <a:bodyPr/>
        <a:lstStyle/>
        <a:p>
          <a:r>
            <a:rPr lang="en-US"/>
            <a:t>Jodi Savat, RN, OCN</a:t>
          </a:r>
        </a:p>
      </dgm:t>
    </dgm:pt>
    <dgm:pt modelId="{486A6A1B-C232-4393-A8ED-3DB6803E603D}" type="parTrans" cxnId="{CB2F03B6-3F98-4AA7-9DC6-4965C4BC88BC}">
      <dgm:prSet/>
      <dgm:spPr/>
      <dgm:t>
        <a:bodyPr/>
        <a:lstStyle/>
        <a:p>
          <a:endParaRPr lang="en-US"/>
        </a:p>
      </dgm:t>
    </dgm:pt>
    <dgm:pt modelId="{C16F307C-2D26-47A6-BF8E-0730D9537FCC}" type="sibTrans" cxnId="{CB2F03B6-3F98-4AA7-9DC6-4965C4BC88BC}">
      <dgm:prSet/>
      <dgm:spPr/>
      <dgm:t>
        <a:bodyPr/>
        <a:lstStyle/>
        <a:p>
          <a:endParaRPr lang="en-US"/>
        </a:p>
      </dgm:t>
    </dgm:pt>
    <dgm:pt modelId="{D4C7AE28-35D8-422C-8694-CAD7391922CA}">
      <dgm:prSet/>
      <dgm:spPr/>
      <dgm:t>
        <a:bodyPr/>
        <a:lstStyle/>
        <a:p>
          <a:r>
            <a:rPr lang="en-US"/>
            <a:t>Claudia Dietrich, RN, MS</a:t>
          </a:r>
        </a:p>
      </dgm:t>
    </dgm:pt>
    <dgm:pt modelId="{2A62E89D-6ECC-4D25-84F9-FD668F8D59C1}" type="parTrans" cxnId="{4F658516-77CE-46A6-B5EF-CA3BE0E945D5}">
      <dgm:prSet/>
      <dgm:spPr/>
      <dgm:t>
        <a:bodyPr/>
        <a:lstStyle/>
        <a:p>
          <a:endParaRPr lang="en-US"/>
        </a:p>
      </dgm:t>
    </dgm:pt>
    <dgm:pt modelId="{853E31F1-B872-49CC-B3E2-41E64F08A7E7}" type="sibTrans" cxnId="{4F658516-77CE-46A6-B5EF-CA3BE0E945D5}">
      <dgm:prSet/>
      <dgm:spPr/>
      <dgm:t>
        <a:bodyPr/>
        <a:lstStyle/>
        <a:p>
          <a:endParaRPr lang="en-US"/>
        </a:p>
      </dgm:t>
    </dgm:pt>
    <dgm:pt modelId="{CA793A47-9A8A-4A55-A7B6-438CDED34BD8}" type="pres">
      <dgm:prSet presAssocID="{518EC953-A6E9-4472-A898-4768706C7DB4}" presName="hierChild1" presStyleCnt="0">
        <dgm:presLayoutVars>
          <dgm:orgChart val="1"/>
          <dgm:chPref val="1"/>
          <dgm:dir/>
          <dgm:animOne val="branch"/>
          <dgm:animLvl val="lvl"/>
          <dgm:resizeHandles/>
        </dgm:presLayoutVars>
      </dgm:prSet>
      <dgm:spPr/>
    </dgm:pt>
    <dgm:pt modelId="{FCAC1B67-8211-4320-8F52-3439107F680F}" type="pres">
      <dgm:prSet presAssocID="{CBBFED82-456F-4F78-8C43-3C480E15C78D}" presName="hierRoot1" presStyleCnt="0">
        <dgm:presLayoutVars>
          <dgm:hierBranch val="init"/>
        </dgm:presLayoutVars>
      </dgm:prSet>
      <dgm:spPr/>
    </dgm:pt>
    <dgm:pt modelId="{E2C529C7-45A0-40BB-86CE-2E33B23E2C35}" type="pres">
      <dgm:prSet presAssocID="{CBBFED82-456F-4F78-8C43-3C480E15C78D}" presName="rootComposite1" presStyleCnt="0"/>
      <dgm:spPr/>
    </dgm:pt>
    <dgm:pt modelId="{704C3F52-10FB-4FCB-9041-72D6A8095D03}" type="pres">
      <dgm:prSet presAssocID="{CBBFED82-456F-4F78-8C43-3C480E15C78D}" presName="rootText1" presStyleLbl="node0" presStyleIdx="0" presStyleCnt="4">
        <dgm:presLayoutVars>
          <dgm:chPref val="3"/>
        </dgm:presLayoutVars>
      </dgm:prSet>
      <dgm:spPr/>
    </dgm:pt>
    <dgm:pt modelId="{B47ECA7A-EB78-430B-951F-DC0E9B28AAC3}" type="pres">
      <dgm:prSet presAssocID="{CBBFED82-456F-4F78-8C43-3C480E15C78D}" presName="rootConnector1" presStyleLbl="node1" presStyleIdx="0" presStyleCnt="0"/>
      <dgm:spPr/>
    </dgm:pt>
    <dgm:pt modelId="{5DE211D9-0500-4AAD-8DA2-56B3A6F71246}" type="pres">
      <dgm:prSet presAssocID="{CBBFED82-456F-4F78-8C43-3C480E15C78D}" presName="hierChild2" presStyleCnt="0"/>
      <dgm:spPr/>
    </dgm:pt>
    <dgm:pt modelId="{EE7F2E5E-4BF7-4DC3-BF95-67F0A245FBAA}" type="pres">
      <dgm:prSet presAssocID="{CBBFED82-456F-4F78-8C43-3C480E15C78D}" presName="hierChild3" presStyleCnt="0"/>
      <dgm:spPr/>
    </dgm:pt>
    <dgm:pt modelId="{9E984BA7-F342-4114-8586-555D3F9E22C4}" type="pres">
      <dgm:prSet presAssocID="{62F445AF-EE8C-47F8-8245-032C62E20899}" presName="hierRoot1" presStyleCnt="0">
        <dgm:presLayoutVars>
          <dgm:hierBranch val="init"/>
        </dgm:presLayoutVars>
      </dgm:prSet>
      <dgm:spPr/>
    </dgm:pt>
    <dgm:pt modelId="{EAFD7AB8-04CE-4BE8-AD9C-7E7229FD841A}" type="pres">
      <dgm:prSet presAssocID="{62F445AF-EE8C-47F8-8245-032C62E20899}" presName="rootComposite1" presStyleCnt="0"/>
      <dgm:spPr/>
    </dgm:pt>
    <dgm:pt modelId="{D24F7928-402C-4261-B411-532FE9624FC6}" type="pres">
      <dgm:prSet presAssocID="{62F445AF-EE8C-47F8-8245-032C62E20899}" presName="rootText1" presStyleLbl="node0" presStyleIdx="1" presStyleCnt="4">
        <dgm:presLayoutVars>
          <dgm:chPref val="3"/>
        </dgm:presLayoutVars>
      </dgm:prSet>
      <dgm:spPr/>
    </dgm:pt>
    <dgm:pt modelId="{EF8C300A-A6CF-4C3F-9009-B7A5B5C9E48A}" type="pres">
      <dgm:prSet presAssocID="{62F445AF-EE8C-47F8-8245-032C62E20899}" presName="rootConnector1" presStyleLbl="node1" presStyleIdx="0" presStyleCnt="0"/>
      <dgm:spPr/>
    </dgm:pt>
    <dgm:pt modelId="{4DB875A8-AF6D-497D-84D0-26A1C47D2E83}" type="pres">
      <dgm:prSet presAssocID="{62F445AF-EE8C-47F8-8245-032C62E20899}" presName="hierChild2" presStyleCnt="0"/>
      <dgm:spPr/>
    </dgm:pt>
    <dgm:pt modelId="{D24355F8-821D-4D44-BE3C-7FF3E21614FC}" type="pres">
      <dgm:prSet presAssocID="{62F445AF-EE8C-47F8-8245-032C62E20899}" presName="hierChild3" presStyleCnt="0"/>
      <dgm:spPr/>
    </dgm:pt>
    <dgm:pt modelId="{293F0698-0BF9-4CF7-906C-3E925C206E22}" type="pres">
      <dgm:prSet presAssocID="{BF2DD196-BBD0-4E7F-9AC9-F5A1B9310524}" presName="hierRoot1" presStyleCnt="0">
        <dgm:presLayoutVars>
          <dgm:hierBranch val="init"/>
        </dgm:presLayoutVars>
      </dgm:prSet>
      <dgm:spPr/>
    </dgm:pt>
    <dgm:pt modelId="{249D7BE1-916C-43C6-85DE-76B0DB31EFF8}" type="pres">
      <dgm:prSet presAssocID="{BF2DD196-BBD0-4E7F-9AC9-F5A1B9310524}" presName="rootComposite1" presStyleCnt="0"/>
      <dgm:spPr/>
    </dgm:pt>
    <dgm:pt modelId="{8DF3A7F1-56FE-4A2F-9020-CAD07FAF0323}" type="pres">
      <dgm:prSet presAssocID="{BF2DD196-BBD0-4E7F-9AC9-F5A1B9310524}" presName="rootText1" presStyleLbl="node0" presStyleIdx="2" presStyleCnt="4">
        <dgm:presLayoutVars>
          <dgm:chPref val="3"/>
        </dgm:presLayoutVars>
      </dgm:prSet>
      <dgm:spPr/>
    </dgm:pt>
    <dgm:pt modelId="{2C84C7BB-1870-455F-A468-A43FF6B9FBA5}" type="pres">
      <dgm:prSet presAssocID="{BF2DD196-BBD0-4E7F-9AC9-F5A1B9310524}" presName="rootConnector1" presStyleLbl="node1" presStyleIdx="0" presStyleCnt="0"/>
      <dgm:spPr/>
    </dgm:pt>
    <dgm:pt modelId="{E4BC7E60-DC01-4051-82CB-B7B04F7B045B}" type="pres">
      <dgm:prSet presAssocID="{BF2DD196-BBD0-4E7F-9AC9-F5A1B9310524}" presName="hierChild2" presStyleCnt="0"/>
      <dgm:spPr/>
    </dgm:pt>
    <dgm:pt modelId="{137E06E9-23BD-44AA-BE9C-DB92FD4E2489}" type="pres">
      <dgm:prSet presAssocID="{BF2DD196-BBD0-4E7F-9AC9-F5A1B9310524}" presName="hierChild3" presStyleCnt="0"/>
      <dgm:spPr/>
    </dgm:pt>
    <dgm:pt modelId="{7EC4BC8C-6484-45C1-A70D-16826144B024}" type="pres">
      <dgm:prSet presAssocID="{D4C7AE28-35D8-422C-8694-CAD7391922CA}" presName="hierRoot1" presStyleCnt="0">
        <dgm:presLayoutVars>
          <dgm:hierBranch val="init"/>
        </dgm:presLayoutVars>
      </dgm:prSet>
      <dgm:spPr/>
    </dgm:pt>
    <dgm:pt modelId="{C49C0569-7798-4EF3-BAD7-54507E062FF4}" type="pres">
      <dgm:prSet presAssocID="{D4C7AE28-35D8-422C-8694-CAD7391922CA}" presName="rootComposite1" presStyleCnt="0"/>
      <dgm:spPr/>
    </dgm:pt>
    <dgm:pt modelId="{8C18F962-44E7-4215-9F07-8B0AF4AFE502}" type="pres">
      <dgm:prSet presAssocID="{D4C7AE28-35D8-422C-8694-CAD7391922CA}" presName="rootText1" presStyleLbl="node0" presStyleIdx="3" presStyleCnt="4">
        <dgm:presLayoutVars>
          <dgm:chPref val="3"/>
        </dgm:presLayoutVars>
      </dgm:prSet>
      <dgm:spPr/>
    </dgm:pt>
    <dgm:pt modelId="{676EA079-D207-43D9-A5C9-FB3E60819951}" type="pres">
      <dgm:prSet presAssocID="{D4C7AE28-35D8-422C-8694-CAD7391922CA}" presName="rootConnector1" presStyleLbl="node1" presStyleIdx="0" presStyleCnt="0"/>
      <dgm:spPr/>
    </dgm:pt>
    <dgm:pt modelId="{6C4E714F-FB0C-40EE-9A60-229A82C55D5B}" type="pres">
      <dgm:prSet presAssocID="{D4C7AE28-35D8-422C-8694-CAD7391922CA}" presName="hierChild2" presStyleCnt="0"/>
      <dgm:spPr/>
    </dgm:pt>
    <dgm:pt modelId="{52C2F3C0-BAF7-4449-BC80-27444BBF2C2E}" type="pres">
      <dgm:prSet presAssocID="{D4C7AE28-35D8-422C-8694-CAD7391922CA}" presName="hierChild3" presStyleCnt="0"/>
      <dgm:spPr/>
    </dgm:pt>
  </dgm:ptLst>
  <dgm:cxnLst>
    <dgm:cxn modelId="{B856D60E-D781-4644-B9FC-251B8CEA5E80}" type="presOf" srcId="{518EC953-A6E9-4472-A898-4768706C7DB4}" destId="{CA793A47-9A8A-4A55-A7B6-438CDED34BD8}" srcOrd="0" destOrd="0" presId="urn:microsoft.com/office/officeart/2009/3/layout/HorizontalOrganizationChart"/>
    <dgm:cxn modelId="{4F658516-77CE-46A6-B5EF-CA3BE0E945D5}" srcId="{518EC953-A6E9-4472-A898-4768706C7DB4}" destId="{D4C7AE28-35D8-422C-8694-CAD7391922CA}" srcOrd="3" destOrd="0" parTransId="{2A62E89D-6ECC-4D25-84F9-FD668F8D59C1}" sibTransId="{853E31F1-B872-49CC-B3E2-41E64F08A7E7}"/>
    <dgm:cxn modelId="{CC060521-F94E-4A2E-8339-F534912209D6}" type="presOf" srcId="{BF2DD196-BBD0-4E7F-9AC9-F5A1B9310524}" destId="{2C84C7BB-1870-455F-A468-A43FF6B9FBA5}" srcOrd="1" destOrd="0" presId="urn:microsoft.com/office/officeart/2009/3/layout/HorizontalOrganizationChart"/>
    <dgm:cxn modelId="{E3311067-E1E7-4B72-91CF-7BEA4BF14C93}" type="presOf" srcId="{CBBFED82-456F-4F78-8C43-3C480E15C78D}" destId="{704C3F52-10FB-4FCB-9041-72D6A8095D03}" srcOrd="0" destOrd="0" presId="urn:microsoft.com/office/officeart/2009/3/layout/HorizontalOrganizationChart"/>
    <dgm:cxn modelId="{3C470B69-E1E7-4F84-A1BC-90D1BD4D1750}" type="presOf" srcId="{D4C7AE28-35D8-422C-8694-CAD7391922CA}" destId="{8C18F962-44E7-4215-9F07-8B0AF4AFE502}" srcOrd="0" destOrd="0" presId="urn:microsoft.com/office/officeart/2009/3/layout/HorizontalOrganizationChart"/>
    <dgm:cxn modelId="{79223D4B-1E35-40BC-B8D7-E965D4D9E7CE}" type="presOf" srcId="{D4C7AE28-35D8-422C-8694-CAD7391922CA}" destId="{676EA079-D207-43D9-A5C9-FB3E60819951}" srcOrd="1" destOrd="0" presId="urn:microsoft.com/office/officeart/2009/3/layout/HorizontalOrganizationChart"/>
    <dgm:cxn modelId="{F30EE27D-EFAC-43B6-A22C-53EFC897339D}" type="presOf" srcId="{BF2DD196-BBD0-4E7F-9AC9-F5A1B9310524}" destId="{8DF3A7F1-56FE-4A2F-9020-CAD07FAF0323}" srcOrd="0" destOrd="0" presId="urn:microsoft.com/office/officeart/2009/3/layout/HorizontalOrganizationChart"/>
    <dgm:cxn modelId="{A1A70591-3DA6-443A-86AA-A57A4A842904}" type="presOf" srcId="{62F445AF-EE8C-47F8-8245-032C62E20899}" destId="{EF8C300A-A6CF-4C3F-9009-B7A5B5C9E48A}" srcOrd="1" destOrd="0" presId="urn:microsoft.com/office/officeart/2009/3/layout/HorizontalOrganizationChart"/>
    <dgm:cxn modelId="{C8AEE894-C42B-4596-8862-6BEF2B00749A}" srcId="{518EC953-A6E9-4472-A898-4768706C7DB4}" destId="{CBBFED82-456F-4F78-8C43-3C480E15C78D}" srcOrd="0" destOrd="0" parTransId="{3625C751-7659-457C-98B6-7D255261A40A}" sibTransId="{B36F9EEA-ED32-452E-A415-F1EFD142D829}"/>
    <dgm:cxn modelId="{C8E8F1A7-B7C5-475C-85FD-5FC26B13A8ED}" type="presOf" srcId="{CBBFED82-456F-4F78-8C43-3C480E15C78D}" destId="{B47ECA7A-EB78-430B-951F-DC0E9B28AAC3}" srcOrd="1" destOrd="0" presId="urn:microsoft.com/office/officeart/2009/3/layout/HorizontalOrganizationChart"/>
    <dgm:cxn modelId="{F02612B0-BB17-4F74-A617-9FF80675EC95}" srcId="{518EC953-A6E9-4472-A898-4768706C7DB4}" destId="{62F445AF-EE8C-47F8-8245-032C62E20899}" srcOrd="1" destOrd="0" parTransId="{A0BA655F-33EC-40E6-87DD-6C4246D4D3D8}" sibTransId="{E3B2BD6B-C1C4-46BA-8C78-1C5CF2A0201B}"/>
    <dgm:cxn modelId="{CB2F03B6-3F98-4AA7-9DC6-4965C4BC88BC}" srcId="{518EC953-A6E9-4472-A898-4768706C7DB4}" destId="{BF2DD196-BBD0-4E7F-9AC9-F5A1B9310524}" srcOrd="2" destOrd="0" parTransId="{486A6A1B-C232-4393-A8ED-3DB6803E603D}" sibTransId="{C16F307C-2D26-47A6-BF8E-0730D9537FCC}"/>
    <dgm:cxn modelId="{2FAECCBD-FD3E-47D1-9080-D1EFD4D5F062}" type="presOf" srcId="{62F445AF-EE8C-47F8-8245-032C62E20899}" destId="{D24F7928-402C-4261-B411-532FE9624FC6}" srcOrd="0" destOrd="0" presId="urn:microsoft.com/office/officeart/2009/3/layout/HorizontalOrganizationChart"/>
    <dgm:cxn modelId="{783E2E28-189C-4B47-890A-1B1BC5394430}" type="presParOf" srcId="{CA793A47-9A8A-4A55-A7B6-438CDED34BD8}" destId="{FCAC1B67-8211-4320-8F52-3439107F680F}" srcOrd="0" destOrd="0" presId="urn:microsoft.com/office/officeart/2009/3/layout/HorizontalOrganizationChart"/>
    <dgm:cxn modelId="{BECD2A1E-3C6C-4B7F-94AF-9045D69C9879}" type="presParOf" srcId="{FCAC1B67-8211-4320-8F52-3439107F680F}" destId="{E2C529C7-45A0-40BB-86CE-2E33B23E2C35}" srcOrd="0" destOrd="0" presId="urn:microsoft.com/office/officeart/2009/3/layout/HorizontalOrganizationChart"/>
    <dgm:cxn modelId="{08F74B1F-22FC-40CD-86B9-1450653B3A6D}" type="presParOf" srcId="{E2C529C7-45A0-40BB-86CE-2E33B23E2C35}" destId="{704C3F52-10FB-4FCB-9041-72D6A8095D03}" srcOrd="0" destOrd="0" presId="urn:microsoft.com/office/officeart/2009/3/layout/HorizontalOrganizationChart"/>
    <dgm:cxn modelId="{2DFE62E1-6BB6-4E98-AF2A-F424B45F8CF7}" type="presParOf" srcId="{E2C529C7-45A0-40BB-86CE-2E33B23E2C35}" destId="{B47ECA7A-EB78-430B-951F-DC0E9B28AAC3}" srcOrd="1" destOrd="0" presId="urn:microsoft.com/office/officeart/2009/3/layout/HorizontalOrganizationChart"/>
    <dgm:cxn modelId="{381B71A9-B214-4E28-A732-48CF559D67C9}" type="presParOf" srcId="{FCAC1B67-8211-4320-8F52-3439107F680F}" destId="{5DE211D9-0500-4AAD-8DA2-56B3A6F71246}" srcOrd="1" destOrd="0" presId="urn:microsoft.com/office/officeart/2009/3/layout/HorizontalOrganizationChart"/>
    <dgm:cxn modelId="{909A2800-FC0D-4140-BEA7-D4934F190482}" type="presParOf" srcId="{FCAC1B67-8211-4320-8F52-3439107F680F}" destId="{EE7F2E5E-4BF7-4DC3-BF95-67F0A245FBAA}" srcOrd="2" destOrd="0" presId="urn:microsoft.com/office/officeart/2009/3/layout/HorizontalOrganizationChart"/>
    <dgm:cxn modelId="{1476F970-796B-4539-8E90-408D37DB5861}" type="presParOf" srcId="{CA793A47-9A8A-4A55-A7B6-438CDED34BD8}" destId="{9E984BA7-F342-4114-8586-555D3F9E22C4}" srcOrd="1" destOrd="0" presId="urn:microsoft.com/office/officeart/2009/3/layout/HorizontalOrganizationChart"/>
    <dgm:cxn modelId="{C5A3FC9E-3EBE-4387-84EB-EA22F3206EC6}" type="presParOf" srcId="{9E984BA7-F342-4114-8586-555D3F9E22C4}" destId="{EAFD7AB8-04CE-4BE8-AD9C-7E7229FD841A}" srcOrd="0" destOrd="0" presId="urn:microsoft.com/office/officeart/2009/3/layout/HorizontalOrganizationChart"/>
    <dgm:cxn modelId="{9136949B-92AA-4074-8B69-7979F2FD9AE5}" type="presParOf" srcId="{EAFD7AB8-04CE-4BE8-AD9C-7E7229FD841A}" destId="{D24F7928-402C-4261-B411-532FE9624FC6}" srcOrd="0" destOrd="0" presId="urn:microsoft.com/office/officeart/2009/3/layout/HorizontalOrganizationChart"/>
    <dgm:cxn modelId="{E23C464E-896E-4ED5-8654-D326FD43BE37}" type="presParOf" srcId="{EAFD7AB8-04CE-4BE8-AD9C-7E7229FD841A}" destId="{EF8C300A-A6CF-4C3F-9009-B7A5B5C9E48A}" srcOrd="1" destOrd="0" presId="urn:microsoft.com/office/officeart/2009/3/layout/HorizontalOrganizationChart"/>
    <dgm:cxn modelId="{F0CB0A86-0DA7-4C62-8ABC-E56A1A6ADEBD}" type="presParOf" srcId="{9E984BA7-F342-4114-8586-555D3F9E22C4}" destId="{4DB875A8-AF6D-497D-84D0-26A1C47D2E83}" srcOrd="1" destOrd="0" presId="urn:microsoft.com/office/officeart/2009/3/layout/HorizontalOrganizationChart"/>
    <dgm:cxn modelId="{1A3DB946-2B8A-4AB3-B942-5EB68F7C1C87}" type="presParOf" srcId="{9E984BA7-F342-4114-8586-555D3F9E22C4}" destId="{D24355F8-821D-4D44-BE3C-7FF3E21614FC}" srcOrd="2" destOrd="0" presId="urn:microsoft.com/office/officeart/2009/3/layout/HorizontalOrganizationChart"/>
    <dgm:cxn modelId="{0D0CC299-D8CA-4CD1-A0D7-EE976D81FFD5}" type="presParOf" srcId="{CA793A47-9A8A-4A55-A7B6-438CDED34BD8}" destId="{293F0698-0BF9-4CF7-906C-3E925C206E22}" srcOrd="2" destOrd="0" presId="urn:microsoft.com/office/officeart/2009/3/layout/HorizontalOrganizationChart"/>
    <dgm:cxn modelId="{DA96A3E2-3789-4FD1-A101-273FAF2F5053}" type="presParOf" srcId="{293F0698-0BF9-4CF7-906C-3E925C206E22}" destId="{249D7BE1-916C-43C6-85DE-76B0DB31EFF8}" srcOrd="0" destOrd="0" presId="urn:microsoft.com/office/officeart/2009/3/layout/HorizontalOrganizationChart"/>
    <dgm:cxn modelId="{8CAF77E9-4861-4FA2-97C5-FA1E2F89260A}" type="presParOf" srcId="{249D7BE1-916C-43C6-85DE-76B0DB31EFF8}" destId="{8DF3A7F1-56FE-4A2F-9020-CAD07FAF0323}" srcOrd="0" destOrd="0" presId="urn:microsoft.com/office/officeart/2009/3/layout/HorizontalOrganizationChart"/>
    <dgm:cxn modelId="{C5499C7E-3C53-4747-A1F8-D020F00EE6D0}" type="presParOf" srcId="{249D7BE1-916C-43C6-85DE-76B0DB31EFF8}" destId="{2C84C7BB-1870-455F-A468-A43FF6B9FBA5}" srcOrd="1" destOrd="0" presId="urn:microsoft.com/office/officeart/2009/3/layout/HorizontalOrganizationChart"/>
    <dgm:cxn modelId="{2978C4B4-5EB0-4E69-882C-05663BAFD85E}" type="presParOf" srcId="{293F0698-0BF9-4CF7-906C-3E925C206E22}" destId="{E4BC7E60-DC01-4051-82CB-B7B04F7B045B}" srcOrd="1" destOrd="0" presId="urn:microsoft.com/office/officeart/2009/3/layout/HorizontalOrganizationChart"/>
    <dgm:cxn modelId="{A6387706-A365-4548-B43A-135F823F1662}" type="presParOf" srcId="{293F0698-0BF9-4CF7-906C-3E925C206E22}" destId="{137E06E9-23BD-44AA-BE9C-DB92FD4E2489}" srcOrd="2" destOrd="0" presId="urn:microsoft.com/office/officeart/2009/3/layout/HorizontalOrganizationChart"/>
    <dgm:cxn modelId="{26713172-C42A-4479-BA69-BDB45007A3AA}" type="presParOf" srcId="{CA793A47-9A8A-4A55-A7B6-438CDED34BD8}" destId="{7EC4BC8C-6484-45C1-A70D-16826144B024}" srcOrd="3" destOrd="0" presId="urn:microsoft.com/office/officeart/2009/3/layout/HorizontalOrganizationChart"/>
    <dgm:cxn modelId="{840444C6-420B-44CC-8F9A-AFC3BC2BD0C6}" type="presParOf" srcId="{7EC4BC8C-6484-45C1-A70D-16826144B024}" destId="{C49C0569-7798-4EF3-BAD7-54507E062FF4}" srcOrd="0" destOrd="0" presId="urn:microsoft.com/office/officeart/2009/3/layout/HorizontalOrganizationChart"/>
    <dgm:cxn modelId="{39A920C7-8FF1-4A48-84E9-70A3CC2E012B}" type="presParOf" srcId="{C49C0569-7798-4EF3-BAD7-54507E062FF4}" destId="{8C18F962-44E7-4215-9F07-8B0AF4AFE502}" srcOrd="0" destOrd="0" presId="urn:microsoft.com/office/officeart/2009/3/layout/HorizontalOrganizationChart"/>
    <dgm:cxn modelId="{68C9CE9C-D1CC-4988-8677-14E7495E6C49}" type="presParOf" srcId="{C49C0569-7798-4EF3-BAD7-54507E062FF4}" destId="{676EA079-D207-43D9-A5C9-FB3E60819951}" srcOrd="1" destOrd="0" presId="urn:microsoft.com/office/officeart/2009/3/layout/HorizontalOrganizationChart"/>
    <dgm:cxn modelId="{BD900130-6694-445C-947A-53DA474ABBC6}" type="presParOf" srcId="{7EC4BC8C-6484-45C1-A70D-16826144B024}" destId="{6C4E714F-FB0C-40EE-9A60-229A82C55D5B}" srcOrd="1" destOrd="0" presId="urn:microsoft.com/office/officeart/2009/3/layout/HorizontalOrganizationChart"/>
    <dgm:cxn modelId="{E6170003-9010-4345-9A94-85BD52779D5D}" type="presParOf" srcId="{7EC4BC8C-6484-45C1-A70D-16826144B024}" destId="{52C2F3C0-BAF7-4449-BC80-27444BBF2C2E}" srcOrd="2" destOrd="0" presId="urn:microsoft.com/office/officeart/2009/3/layout/HorizontalOrganizationChar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D0EF03-2B08-4E06-8295-10768D55D7EB}" type="doc">
      <dgm:prSet loTypeId="urn:microsoft.com/office/officeart/2005/8/layout/list1" loCatId="list" qsTypeId="urn:microsoft.com/office/officeart/2005/8/quickstyle/simple2" qsCatId="simple" csTypeId="urn:microsoft.com/office/officeart/2005/8/colors/accent5_2" csCatId="accent5" phldr="1"/>
      <dgm:spPr/>
      <dgm:t>
        <a:bodyPr/>
        <a:lstStyle/>
        <a:p>
          <a:endParaRPr lang="en-US"/>
        </a:p>
      </dgm:t>
    </dgm:pt>
    <dgm:pt modelId="{048137B2-6637-4AD1-97E3-A620C1F93848}">
      <dgm:prSet/>
      <dgm:spPr/>
      <dgm:t>
        <a:bodyPr/>
        <a:lstStyle/>
        <a:p>
          <a:r>
            <a:rPr lang="en-US" dirty="0"/>
            <a:t>Pressure Injury</a:t>
          </a:r>
        </a:p>
      </dgm:t>
    </dgm:pt>
    <dgm:pt modelId="{70B97167-4C44-48D5-AFDB-7FB36C60B893}" type="parTrans" cxnId="{B008A957-220C-4A7B-83EC-FA44EB211BC5}">
      <dgm:prSet/>
      <dgm:spPr/>
      <dgm:t>
        <a:bodyPr/>
        <a:lstStyle/>
        <a:p>
          <a:endParaRPr lang="en-US"/>
        </a:p>
      </dgm:t>
    </dgm:pt>
    <dgm:pt modelId="{17205324-AFC3-4D73-9A24-2CABB60377C0}" type="sibTrans" cxnId="{B008A957-220C-4A7B-83EC-FA44EB211BC5}">
      <dgm:prSet/>
      <dgm:spPr/>
      <dgm:t>
        <a:bodyPr/>
        <a:lstStyle/>
        <a:p>
          <a:endParaRPr lang="en-US"/>
        </a:p>
      </dgm:t>
    </dgm:pt>
    <dgm:pt modelId="{7FEF1EDA-D1CF-4AC0-A361-5EB78347B4E9}">
      <dgm:prSet/>
      <dgm:spPr/>
      <dgm:t>
        <a:bodyPr/>
        <a:lstStyle/>
        <a:p>
          <a:r>
            <a:rPr lang="en-US" dirty="0"/>
            <a:t>Falls</a:t>
          </a:r>
        </a:p>
      </dgm:t>
    </dgm:pt>
    <dgm:pt modelId="{3EA43BEA-924B-431B-BB21-19025CB83E45}" type="parTrans" cxnId="{F737A412-D768-4910-AAA1-E8EC70266C71}">
      <dgm:prSet/>
      <dgm:spPr/>
      <dgm:t>
        <a:bodyPr/>
        <a:lstStyle/>
        <a:p>
          <a:endParaRPr lang="en-US"/>
        </a:p>
      </dgm:t>
    </dgm:pt>
    <dgm:pt modelId="{F498F439-A371-4A9E-B8DC-AC7589BA8402}" type="sibTrans" cxnId="{F737A412-D768-4910-AAA1-E8EC70266C71}">
      <dgm:prSet/>
      <dgm:spPr/>
      <dgm:t>
        <a:bodyPr/>
        <a:lstStyle/>
        <a:p>
          <a:endParaRPr lang="en-US"/>
        </a:p>
      </dgm:t>
    </dgm:pt>
    <dgm:pt modelId="{151B0853-F7D7-4B05-AEDC-6BC18D7A83AB}">
      <dgm:prSet/>
      <dgm:spPr/>
      <dgm:t>
        <a:bodyPr/>
        <a:lstStyle/>
        <a:p>
          <a:r>
            <a:rPr lang="en-US" dirty="0"/>
            <a:t>Patient Satisfaction</a:t>
          </a:r>
        </a:p>
      </dgm:t>
    </dgm:pt>
    <dgm:pt modelId="{4DB114B9-A833-454F-85D7-45E17A293BC9}" type="parTrans" cxnId="{4779DCAC-17EE-489B-BFBD-43CCF223B5CE}">
      <dgm:prSet/>
      <dgm:spPr/>
      <dgm:t>
        <a:bodyPr/>
        <a:lstStyle/>
        <a:p>
          <a:endParaRPr lang="en-US"/>
        </a:p>
      </dgm:t>
    </dgm:pt>
    <dgm:pt modelId="{287AED63-16DA-4891-AE33-7550A53075C0}" type="sibTrans" cxnId="{4779DCAC-17EE-489B-BFBD-43CCF223B5CE}">
      <dgm:prSet/>
      <dgm:spPr/>
      <dgm:t>
        <a:bodyPr/>
        <a:lstStyle/>
        <a:p>
          <a:endParaRPr lang="en-US"/>
        </a:p>
      </dgm:t>
    </dgm:pt>
    <dgm:pt modelId="{05CD11D2-B36D-45D0-B222-4DF8BB3834CA}">
      <dgm:prSet custT="1"/>
      <dgm:spPr/>
      <dgm:t>
        <a:bodyPr/>
        <a:lstStyle/>
        <a:p>
          <a:r>
            <a:rPr lang="en-US" sz="2000" dirty="0"/>
            <a:t>2017 NDNQI reported pressure injuries</a:t>
          </a:r>
        </a:p>
      </dgm:t>
    </dgm:pt>
    <dgm:pt modelId="{9F723AFA-77C9-4B5C-9198-12D1C36B9725}" type="parTrans" cxnId="{ED11C8A4-E86B-41E0-BBA5-0D73D1154D77}">
      <dgm:prSet/>
      <dgm:spPr/>
      <dgm:t>
        <a:bodyPr/>
        <a:lstStyle/>
        <a:p>
          <a:endParaRPr lang="en-US"/>
        </a:p>
      </dgm:t>
    </dgm:pt>
    <dgm:pt modelId="{D7031BEE-89AD-4FE2-9528-A5A388C899BC}" type="sibTrans" cxnId="{ED11C8A4-E86B-41E0-BBA5-0D73D1154D77}">
      <dgm:prSet/>
      <dgm:spPr/>
      <dgm:t>
        <a:bodyPr/>
        <a:lstStyle/>
        <a:p>
          <a:endParaRPr lang="en-US"/>
        </a:p>
      </dgm:t>
    </dgm:pt>
    <dgm:pt modelId="{E32ABF17-AF51-457C-A07B-FA728654B720}">
      <dgm:prSet custT="1"/>
      <dgm:spPr/>
      <dgm:t>
        <a:bodyPr/>
        <a:lstStyle/>
        <a:p>
          <a:r>
            <a:rPr lang="en-US" sz="2000" dirty="0"/>
            <a:t>2017 fall rate per 1000 patient days</a:t>
          </a:r>
        </a:p>
      </dgm:t>
    </dgm:pt>
    <dgm:pt modelId="{8D6448AE-4C88-48BF-81F5-A70C8E5625C1}" type="parTrans" cxnId="{C6807DA5-68FA-4E07-96D7-112809CCB2B7}">
      <dgm:prSet/>
      <dgm:spPr/>
      <dgm:t>
        <a:bodyPr/>
        <a:lstStyle/>
        <a:p>
          <a:endParaRPr lang="en-US"/>
        </a:p>
      </dgm:t>
    </dgm:pt>
    <dgm:pt modelId="{1785B825-D04C-4313-A2AC-2CE6FDD3EB7B}" type="sibTrans" cxnId="{C6807DA5-68FA-4E07-96D7-112809CCB2B7}">
      <dgm:prSet/>
      <dgm:spPr/>
      <dgm:t>
        <a:bodyPr/>
        <a:lstStyle/>
        <a:p>
          <a:endParaRPr lang="en-US"/>
        </a:p>
      </dgm:t>
    </dgm:pt>
    <dgm:pt modelId="{18E7EF94-85E5-4631-B15E-FB096A6B2643}">
      <dgm:prSet custT="1"/>
      <dgm:spPr/>
      <dgm:t>
        <a:bodyPr/>
        <a:lstStyle/>
        <a:p>
          <a:r>
            <a:rPr lang="en-US" sz="2000" dirty="0"/>
            <a:t>Press Ganey</a:t>
          </a:r>
        </a:p>
      </dgm:t>
    </dgm:pt>
    <dgm:pt modelId="{D3BD7542-1E1F-4AE7-8B3E-C34930D0F66F}" type="parTrans" cxnId="{69C6F11A-18B7-4315-970C-46C788AA8B08}">
      <dgm:prSet/>
      <dgm:spPr/>
      <dgm:t>
        <a:bodyPr/>
        <a:lstStyle/>
        <a:p>
          <a:endParaRPr lang="en-US"/>
        </a:p>
      </dgm:t>
    </dgm:pt>
    <dgm:pt modelId="{5C46E02E-DB86-4683-896A-69915D2465D7}" type="sibTrans" cxnId="{69C6F11A-18B7-4315-970C-46C788AA8B08}">
      <dgm:prSet/>
      <dgm:spPr/>
      <dgm:t>
        <a:bodyPr/>
        <a:lstStyle/>
        <a:p>
          <a:endParaRPr lang="en-US"/>
        </a:p>
      </dgm:t>
    </dgm:pt>
    <dgm:pt modelId="{2F7C0221-2D83-4274-90C9-7520B30C64DC}" type="pres">
      <dgm:prSet presAssocID="{D5D0EF03-2B08-4E06-8295-10768D55D7EB}" presName="linear" presStyleCnt="0">
        <dgm:presLayoutVars>
          <dgm:dir/>
          <dgm:animLvl val="lvl"/>
          <dgm:resizeHandles val="exact"/>
        </dgm:presLayoutVars>
      </dgm:prSet>
      <dgm:spPr/>
    </dgm:pt>
    <dgm:pt modelId="{023F27AC-F588-489B-88B3-A5102AD6F1B1}" type="pres">
      <dgm:prSet presAssocID="{048137B2-6637-4AD1-97E3-A620C1F93848}" presName="parentLin" presStyleCnt="0"/>
      <dgm:spPr/>
    </dgm:pt>
    <dgm:pt modelId="{C18032F8-EE5E-49BC-BF6C-5D9EDF6D336C}" type="pres">
      <dgm:prSet presAssocID="{048137B2-6637-4AD1-97E3-A620C1F93848}" presName="parentLeftMargin" presStyleLbl="node1" presStyleIdx="0" presStyleCnt="3"/>
      <dgm:spPr/>
    </dgm:pt>
    <dgm:pt modelId="{9E519FDC-CA49-4C27-BBCF-C01261EF1FAC}" type="pres">
      <dgm:prSet presAssocID="{048137B2-6637-4AD1-97E3-A620C1F93848}" presName="parentText" presStyleLbl="node1" presStyleIdx="0" presStyleCnt="3">
        <dgm:presLayoutVars>
          <dgm:chMax val="0"/>
          <dgm:bulletEnabled val="1"/>
        </dgm:presLayoutVars>
      </dgm:prSet>
      <dgm:spPr/>
    </dgm:pt>
    <dgm:pt modelId="{9F9020F6-9173-4ECC-9961-F28E5EAB0F17}" type="pres">
      <dgm:prSet presAssocID="{048137B2-6637-4AD1-97E3-A620C1F93848}" presName="negativeSpace" presStyleCnt="0"/>
      <dgm:spPr/>
    </dgm:pt>
    <dgm:pt modelId="{2192319F-07CF-4AE8-B577-C025B11E347C}" type="pres">
      <dgm:prSet presAssocID="{048137B2-6637-4AD1-97E3-A620C1F93848}" presName="childText" presStyleLbl="conFgAcc1" presStyleIdx="0" presStyleCnt="3" custLinFactNeighborX="-6272" custLinFactNeighborY="-5642">
        <dgm:presLayoutVars>
          <dgm:bulletEnabled val="1"/>
        </dgm:presLayoutVars>
      </dgm:prSet>
      <dgm:spPr/>
    </dgm:pt>
    <dgm:pt modelId="{68C30971-B251-4F26-9589-8AC228EDD65C}" type="pres">
      <dgm:prSet presAssocID="{17205324-AFC3-4D73-9A24-2CABB60377C0}" presName="spaceBetweenRectangles" presStyleCnt="0"/>
      <dgm:spPr/>
    </dgm:pt>
    <dgm:pt modelId="{2106BDED-A1B0-46F4-9776-3177B9AD4BB5}" type="pres">
      <dgm:prSet presAssocID="{7FEF1EDA-D1CF-4AC0-A361-5EB78347B4E9}" presName="parentLin" presStyleCnt="0"/>
      <dgm:spPr/>
    </dgm:pt>
    <dgm:pt modelId="{D3664C7A-B0C7-46A0-B4F2-228223660707}" type="pres">
      <dgm:prSet presAssocID="{7FEF1EDA-D1CF-4AC0-A361-5EB78347B4E9}" presName="parentLeftMargin" presStyleLbl="node1" presStyleIdx="0" presStyleCnt="3"/>
      <dgm:spPr/>
    </dgm:pt>
    <dgm:pt modelId="{9ED5C15D-D73C-43CE-9A71-A945ECC6326C}" type="pres">
      <dgm:prSet presAssocID="{7FEF1EDA-D1CF-4AC0-A361-5EB78347B4E9}" presName="parentText" presStyleLbl="node1" presStyleIdx="1" presStyleCnt="3">
        <dgm:presLayoutVars>
          <dgm:chMax val="0"/>
          <dgm:bulletEnabled val="1"/>
        </dgm:presLayoutVars>
      </dgm:prSet>
      <dgm:spPr/>
    </dgm:pt>
    <dgm:pt modelId="{9618F0BF-DA4D-4073-8B3D-7FB056F899B9}" type="pres">
      <dgm:prSet presAssocID="{7FEF1EDA-D1CF-4AC0-A361-5EB78347B4E9}" presName="negativeSpace" presStyleCnt="0"/>
      <dgm:spPr/>
    </dgm:pt>
    <dgm:pt modelId="{21A657EA-6FE4-4220-AA2A-58EED96C60E2}" type="pres">
      <dgm:prSet presAssocID="{7FEF1EDA-D1CF-4AC0-A361-5EB78347B4E9}" presName="childText" presStyleLbl="conFgAcc1" presStyleIdx="1" presStyleCnt="3">
        <dgm:presLayoutVars>
          <dgm:bulletEnabled val="1"/>
        </dgm:presLayoutVars>
      </dgm:prSet>
      <dgm:spPr/>
    </dgm:pt>
    <dgm:pt modelId="{C35A6BB1-0B04-4D2D-A4C5-1834436B557F}" type="pres">
      <dgm:prSet presAssocID="{F498F439-A371-4A9E-B8DC-AC7589BA8402}" presName="spaceBetweenRectangles" presStyleCnt="0"/>
      <dgm:spPr/>
    </dgm:pt>
    <dgm:pt modelId="{48B63DA9-3256-4B40-A58F-0B788998AAB8}" type="pres">
      <dgm:prSet presAssocID="{151B0853-F7D7-4B05-AEDC-6BC18D7A83AB}" presName="parentLin" presStyleCnt="0"/>
      <dgm:spPr/>
    </dgm:pt>
    <dgm:pt modelId="{2177E9AA-EF24-4DA1-BE8A-F8F664728A44}" type="pres">
      <dgm:prSet presAssocID="{151B0853-F7D7-4B05-AEDC-6BC18D7A83AB}" presName="parentLeftMargin" presStyleLbl="node1" presStyleIdx="1" presStyleCnt="3"/>
      <dgm:spPr/>
    </dgm:pt>
    <dgm:pt modelId="{D7875D90-30C2-42AC-A55E-29A61CBD1F26}" type="pres">
      <dgm:prSet presAssocID="{151B0853-F7D7-4B05-AEDC-6BC18D7A83AB}" presName="parentText" presStyleLbl="node1" presStyleIdx="2" presStyleCnt="3">
        <dgm:presLayoutVars>
          <dgm:chMax val="0"/>
          <dgm:bulletEnabled val="1"/>
        </dgm:presLayoutVars>
      </dgm:prSet>
      <dgm:spPr/>
    </dgm:pt>
    <dgm:pt modelId="{919E1CEF-0C3F-40F0-A6D4-CA0353356AF6}" type="pres">
      <dgm:prSet presAssocID="{151B0853-F7D7-4B05-AEDC-6BC18D7A83AB}" presName="negativeSpace" presStyleCnt="0"/>
      <dgm:spPr/>
    </dgm:pt>
    <dgm:pt modelId="{C36A17C0-A5F1-4236-984D-284143012A50}" type="pres">
      <dgm:prSet presAssocID="{151B0853-F7D7-4B05-AEDC-6BC18D7A83AB}" presName="childText" presStyleLbl="conFgAcc1" presStyleIdx="2" presStyleCnt="3">
        <dgm:presLayoutVars>
          <dgm:bulletEnabled val="1"/>
        </dgm:presLayoutVars>
      </dgm:prSet>
      <dgm:spPr/>
    </dgm:pt>
  </dgm:ptLst>
  <dgm:cxnLst>
    <dgm:cxn modelId="{0A231805-DE58-4848-B5C1-6FCFF4A3840D}" type="presOf" srcId="{D5D0EF03-2B08-4E06-8295-10768D55D7EB}" destId="{2F7C0221-2D83-4274-90C9-7520B30C64DC}" srcOrd="0" destOrd="0" presId="urn:microsoft.com/office/officeart/2005/8/layout/list1"/>
    <dgm:cxn modelId="{F737A412-D768-4910-AAA1-E8EC70266C71}" srcId="{D5D0EF03-2B08-4E06-8295-10768D55D7EB}" destId="{7FEF1EDA-D1CF-4AC0-A361-5EB78347B4E9}" srcOrd="1" destOrd="0" parTransId="{3EA43BEA-924B-431B-BB21-19025CB83E45}" sibTransId="{F498F439-A371-4A9E-B8DC-AC7589BA8402}"/>
    <dgm:cxn modelId="{C55F251A-F7AF-4C69-A279-752B0587EA88}" type="presOf" srcId="{05CD11D2-B36D-45D0-B222-4DF8BB3834CA}" destId="{2192319F-07CF-4AE8-B577-C025B11E347C}" srcOrd="0" destOrd="0" presId="urn:microsoft.com/office/officeart/2005/8/layout/list1"/>
    <dgm:cxn modelId="{69C6F11A-18B7-4315-970C-46C788AA8B08}" srcId="{151B0853-F7D7-4B05-AEDC-6BC18D7A83AB}" destId="{18E7EF94-85E5-4631-B15E-FB096A6B2643}" srcOrd="0" destOrd="0" parTransId="{D3BD7542-1E1F-4AE7-8B3E-C34930D0F66F}" sibTransId="{5C46E02E-DB86-4683-896A-69915D2465D7}"/>
    <dgm:cxn modelId="{32006826-FB33-4996-B173-2707265F0FF5}" type="presOf" srcId="{048137B2-6637-4AD1-97E3-A620C1F93848}" destId="{9E519FDC-CA49-4C27-BBCF-C01261EF1FAC}" srcOrd="1" destOrd="0" presId="urn:microsoft.com/office/officeart/2005/8/layout/list1"/>
    <dgm:cxn modelId="{F044343D-B7E8-4628-A419-CF4030C32004}" type="presOf" srcId="{151B0853-F7D7-4B05-AEDC-6BC18D7A83AB}" destId="{D7875D90-30C2-42AC-A55E-29A61CBD1F26}" srcOrd="1" destOrd="0" presId="urn:microsoft.com/office/officeart/2005/8/layout/list1"/>
    <dgm:cxn modelId="{78743D46-445F-40DA-82F0-7D99064C96D2}" type="presOf" srcId="{048137B2-6637-4AD1-97E3-A620C1F93848}" destId="{C18032F8-EE5E-49BC-BF6C-5D9EDF6D336C}" srcOrd="0" destOrd="0" presId="urn:microsoft.com/office/officeart/2005/8/layout/list1"/>
    <dgm:cxn modelId="{B008A957-220C-4A7B-83EC-FA44EB211BC5}" srcId="{D5D0EF03-2B08-4E06-8295-10768D55D7EB}" destId="{048137B2-6637-4AD1-97E3-A620C1F93848}" srcOrd="0" destOrd="0" parTransId="{70B97167-4C44-48D5-AFDB-7FB36C60B893}" sibTransId="{17205324-AFC3-4D73-9A24-2CABB60377C0}"/>
    <dgm:cxn modelId="{18435790-C8BE-4454-AB39-1ED246161F13}" type="presOf" srcId="{151B0853-F7D7-4B05-AEDC-6BC18D7A83AB}" destId="{2177E9AA-EF24-4DA1-BE8A-F8F664728A44}" srcOrd="0" destOrd="0" presId="urn:microsoft.com/office/officeart/2005/8/layout/list1"/>
    <dgm:cxn modelId="{ED11C8A4-E86B-41E0-BBA5-0D73D1154D77}" srcId="{048137B2-6637-4AD1-97E3-A620C1F93848}" destId="{05CD11D2-B36D-45D0-B222-4DF8BB3834CA}" srcOrd="0" destOrd="0" parTransId="{9F723AFA-77C9-4B5C-9198-12D1C36B9725}" sibTransId="{D7031BEE-89AD-4FE2-9528-A5A388C899BC}"/>
    <dgm:cxn modelId="{C6807DA5-68FA-4E07-96D7-112809CCB2B7}" srcId="{7FEF1EDA-D1CF-4AC0-A361-5EB78347B4E9}" destId="{E32ABF17-AF51-457C-A07B-FA728654B720}" srcOrd="0" destOrd="0" parTransId="{8D6448AE-4C88-48BF-81F5-A70C8E5625C1}" sibTransId="{1785B825-D04C-4313-A2AC-2CE6FDD3EB7B}"/>
    <dgm:cxn modelId="{4779DCAC-17EE-489B-BFBD-43CCF223B5CE}" srcId="{D5D0EF03-2B08-4E06-8295-10768D55D7EB}" destId="{151B0853-F7D7-4B05-AEDC-6BC18D7A83AB}" srcOrd="2" destOrd="0" parTransId="{4DB114B9-A833-454F-85D7-45E17A293BC9}" sibTransId="{287AED63-16DA-4891-AE33-7550A53075C0}"/>
    <dgm:cxn modelId="{2458A4C4-B6C0-4382-81AD-D96BD933F317}" type="presOf" srcId="{7FEF1EDA-D1CF-4AC0-A361-5EB78347B4E9}" destId="{9ED5C15D-D73C-43CE-9A71-A945ECC6326C}" srcOrd="1" destOrd="0" presId="urn:microsoft.com/office/officeart/2005/8/layout/list1"/>
    <dgm:cxn modelId="{8E7F4EDD-4321-4235-8128-3F8787EDE3B5}" type="presOf" srcId="{18E7EF94-85E5-4631-B15E-FB096A6B2643}" destId="{C36A17C0-A5F1-4236-984D-284143012A50}" srcOrd="0" destOrd="0" presId="urn:microsoft.com/office/officeart/2005/8/layout/list1"/>
    <dgm:cxn modelId="{9EAB72E5-B09C-49C9-AF2B-4628361A77BE}" type="presOf" srcId="{E32ABF17-AF51-457C-A07B-FA728654B720}" destId="{21A657EA-6FE4-4220-AA2A-58EED96C60E2}" srcOrd="0" destOrd="0" presId="urn:microsoft.com/office/officeart/2005/8/layout/list1"/>
    <dgm:cxn modelId="{22B24AF3-F301-41AB-8C5F-B86CCF0BE6F7}" type="presOf" srcId="{7FEF1EDA-D1CF-4AC0-A361-5EB78347B4E9}" destId="{D3664C7A-B0C7-46A0-B4F2-228223660707}" srcOrd="0" destOrd="0" presId="urn:microsoft.com/office/officeart/2005/8/layout/list1"/>
    <dgm:cxn modelId="{A869FA9D-986C-49BE-A640-C2EBEB2A47C7}" type="presParOf" srcId="{2F7C0221-2D83-4274-90C9-7520B30C64DC}" destId="{023F27AC-F588-489B-88B3-A5102AD6F1B1}" srcOrd="0" destOrd="0" presId="urn:microsoft.com/office/officeart/2005/8/layout/list1"/>
    <dgm:cxn modelId="{B1CB95FC-BB62-4286-8217-21D9C2027C83}" type="presParOf" srcId="{023F27AC-F588-489B-88B3-A5102AD6F1B1}" destId="{C18032F8-EE5E-49BC-BF6C-5D9EDF6D336C}" srcOrd="0" destOrd="0" presId="urn:microsoft.com/office/officeart/2005/8/layout/list1"/>
    <dgm:cxn modelId="{4ED1760A-63A6-4DD6-9439-6F00C70A1633}" type="presParOf" srcId="{023F27AC-F588-489B-88B3-A5102AD6F1B1}" destId="{9E519FDC-CA49-4C27-BBCF-C01261EF1FAC}" srcOrd="1" destOrd="0" presId="urn:microsoft.com/office/officeart/2005/8/layout/list1"/>
    <dgm:cxn modelId="{420E050D-3E28-4187-B0EE-B58BF50FCEB5}" type="presParOf" srcId="{2F7C0221-2D83-4274-90C9-7520B30C64DC}" destId="{9F9020F6-9173-4ECC-9961-F28E5EAB0F17}" srcOrd="1" destOrd="0" presId="urn:microsoft.com/office/officeart/2005/8/layout/list1"/>
    <dgm:cxn modelId="{95EC9773-CDC5-4415-A148-D14E2A7AB94F}" type="presParOf" srcId="{2F7C0221-2D83-4274-90C9-7520B30C64DC}" destId="{2192319F-07CF-4AE8-B577-C025B11E347C}" srcOrd="2" destOrd="0" presId="urn:microsoft.com/office/officeart/2005/8/layout/list1"/>
    <dgm:cxn modelId="{87C14202-E8C3-464C-8C1C-305E2EA10773}" type="presParOf" srcId="{2F7C0221-2D83-4274-90C9-7520B30C64DC}" destId="{68C30971-B251-4F26-9589-8AC228EDD65C}" srcOrd="3" destOrd="0" presId="urn:microsoft.com/office/officeart/2005/8/layout/list1"/>
    <dgm:cxn modelId="{80C9E8B2-E0C4-4ABA-9E4F-9F34760C99B1}" type="presParOf" srcId="{2F7C0221-2D83-4274-90C9-7520B30C64DC}" destId="{2106BDED-A1B0-46F4-9776-3177B9AD4BB5}" srcOrd="4" destOrd="0" presId="urn:microsoft.com/office/officeart/2005/8/layout/list1"/>
    <dgm:cxn modelId="{11CB706C-031B-4E58-93C4-3060B479C576}" type="presParOf" srcId="{2106BDED-A1B0-46F4-9776-3177B9AD4BB5}" destId="{D3664C7A-B0C7-46A0-B4F2-228223660707}" srcOrd="0" destOrd="0" presId="urn:microsoft.com/office/officeart/2005/8/layout/list1"/>
    <dgm:cxn modelId="{8E05ED7E-DD17-4A03-9745-A96180551509}" type="presParOf" srcId="{2106BDED-A1B0-46F4-9776-3177B9AD4BB5}" destId="{9ED5C15D-D73C-43CE-9A71-A945ECC6326C}" srcOrd="1" destOrd="0" presId="urn:microsoft.com/office/officeart/2005/8/layout/list1"/>
    <dgm:cxn modelId="{E3A588E2-5E4F-4B7F-A6EE-D096CF64CAE5}" type="presParOf" srcId="{2F7C0221-2D83-4274-90C9-7520B30C64DC}" destId="{9618F0BF-DA4D-4073-8B3D-7FB056F899B9}" srcOrd="5" destOrd="0" presId="urn:microsoft.com/office/officeart/2005/8/layout/list1"/>
    <dgm:cxn modelId="{C86A9AD0-576C-4EFF-9310-7F880AC8F1B7}" type="presParOf" srcId="{2F7C0221-2D83-4274-90C9-7520B30C64DC}" destId="{21A657EA-6FE4-4220-AA2A-58EED96C60E2}" srcOrd="6" destOrd="0" presId="urn:microsoft.com/office/officeart/2005/8/layout/list1"/>
    <dgm:cxn modelId="{924B89A1-775A-4EBC-BBDA-AAAA7380042D}" type="presParOf" srcId="{2F7C0221-2D83-4274-90C9-7520B30C64DC}" destId="{C35A6BB1-0B04-4D2D-A4C5-1834436B557F}" srcOrd="7" destOrd="0" presId="urn:microsoft.com/office/officeart/2005/8/layout/list1"/>
    <dgm:cxn modelId="{8BEC8730-6E10-4D68-8C9C-EE7819D10452}" type="presParOf" srcId="{2F7C0221-2D83-4274-90C9-7520B30C64DC}" destId="{48B63DA9-3256-4B40-A58F-0B788998AAB8}" srcOrd="8" destOrd="0" presId="urn:microsoft.com/office/officeart/2005/8/layout/list1"/>
    <dgm:cxn modelId="{A9FAEC07-7F54-47BC-9240-A3535B268412}" type="presParOf" srcId="{48B63DA9-3256-4B40-A58F-0B788998AAB8}" destId="{2177E9AA-EF24-4DA1-BE8A-F8F664728A44}" srcOrd="0" destOrd="0" presId="urn:microsoft.com/office/officeart/2005/8/layout/list1"/>
    <dgm:cxn modelId="{A7DA0592-FB5F-45A6-A57A-0E97B345FDA5}" type="presParOf" srcId="{48B63DA9-3256-4B40-A58F-0B788998AAB8}" destId="{D7875D90-30C2-42AC-A55E-29A61CBD1F26}" srcOrd="1" destOrd="0" presId="urn:microsoft.com/office/officeart/2005/8/layout/list1"/>
    <dgm:cxn modelId="{E26D303F-AA1F-430D-83F2-D58449AF4E7D}" type="presParOf" srcId="{2F7C0221-2D83-4274-90C9-7520B30C64DC}" destId="{919E1CEF-0C3F-40F0-A6D4-CA0353356AF6}" srcOrd="9" destOrd="0" presId="urn:microsoft.com/office/officeart/2005/8/layout/list1"/>
    <dgm:cxn modelId="{854CE7C7-A654-483D-89AF-A27CA350079A}" type="presParOf" srcId="{2F7C0221-2D83-4274-90C9-7520B30C64DC}" destId="{C36A17C0-A5F1-4236-984D-284143012A50}"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05D0D0-12A8-4E91-A107-36F3CBE7E1D1}" type="doc">
      <dgm:prSet loTypeId="urn:microsoft.com/office/officeart/2016/7/layout/VerticalHollowActionList" loCatId="List" qsTypeId="urn:microsoft.com/office/officeart/2005/8/quickstyle/simple3" qsCatId="simple" csTypeId="urn:microsoft.com/office/officeart/2005/8/colors/colorful2" csCatId="colorful" phldr="1"/>
      <dgm:spPr/>
      <dgm:t>
        <a:bodyPr/>
        <a:lstStyle/>
        <a:p>
          <a:endParaRPr lang="en-US"/>
        </a:p>
      </dgm:t>
    </dgm:pt>
    <dgm:pt modelId="{CCF7E3AD-FE4D-44D6-A591-A45C2A0A0365}">
      <dgm:prSet/>
      <dgm:spPr/>
      <dgm:t>
        <a:bodyPr/>
        <a:lstStyle/>
        <a:p>
          <a:r>
            <a:rPr lang="en-US"/>
            <a:t>Project Outcome</a:t>
          </a:r>
        </a:p>
      </dgm:t>
    </dgm:pt>
    <dgm:pt modelId="{BC02BE09-B37D-46E5-A270-8F9733250530}" type="parTrans" cxnId="{24249B53-B5E9-4654-B2AB-B746D6F36F3B}">
      <dgm:prSet/>
      <dgm:spPr/>
      <dgm:t>
        <a:bodyPr/>
        <a:lstStyle/>
        <a:p>
          <a:endParaRPr lang="en-US"/>
        </a:p>
      </dgm:t>
    </dgm:pt>
    <dgm:pt modelId="{010605F8-8F1F-41C1-AA79-391065380D38}" type="sibTrans" cxnId="{24249B53-B5E9-4654-B2AB-B746D6F36F3B}">
      <dgm:prSet/>
      <dgm:spPr/>
      <dgm:t>
        <a:bodyPr/>
        <a:lstStyle/>
        <a:p>
          <a:endParaRPr lang="en-US"/>
        </a:p>
      </dgm:t>
    </dgm:pt>
    <dgm:pt modelId="{D96C6C17-D0FA-4EAD-A5D1-43EDAEE83DB2}">
      <dgm:prSet custT="1"/>
      <dgm:spPr/>
      <dgm:t>
        <a:bodyPr/>
        <a:lstStyle/>
        <a:p>
          <a:r>
            <a:rPr lang="en-US" sz="1800" dirty="0"/>
            <a:t>Falls declined</a:t>
          </a:r>
        </a:p>
      </dgm:t>
    </dgm:pt>
    <dgm:pt modelId="{D8EF8B58-2F44-402C-9BCB-01B6EB616FE4}" type="parTrans" cxnId="{297A8F9D-0841-4711-9798-F8867BCC1BD6}">
      <dgm:prSet/>
      <dgm:spPr/>
      <dgm:t>
        <a:bodyPr/>
        <a:lstStyle/>
        <a:p>
          <a:endParaRPr lang="en-US"/>
        </a:p>
      </dgm:t>
    </dgm:pt>
    <dgm:pt modelId="{FB06A856-9E6C-4BF4-AC51-C591A1FF7E33}" type="sibTrans" cxnId="{297A8F9D-0841-4711-9798-F8867BCC1BD6}">
      <dgm:prSet/>
      <dgm:spPr/>
      <dgm:t>
        <a:bodyPr/>
        <a:lstStyle/>
        <a:p>
          <a:endParaRPr lang="en-US"/>
        </a:p>
      </dgm:t>
    </dgm:pt>
    <dgm:pt modelId="{B743B6EA-59F9-4CE5-9C80-F306AD4EB0D4}">
      <dgm:prSet/>
      <dgm:spPr/>
      <dgm:t>
        <a:bodyPr/>
        <a:lstStyle/>
        <a:p>
          <a:r>
            <a:rPr lang="en-US" dirty="0"/>
            <a:t>Analysis of Project Effectiveness</a:t>
          </a:r>
        </a:p>
      </dgm:t>
    </dgm:pt>
    <dgm:pt modelId="{4E48217F-E960-46B4-9FFC-BF1191964CB2}" type="parTrans" cxnId="{5A712A2D-5BA8-4F20-8007-EE5E23D1E141}">
      <dgm:prSet/>
      <dgm:spPr/>
      <dgm:t>
        <a:bodyPr/>
        <a:lstStyle/>
        <a:p>
          <a:endParaRPr lang="en-US"/>
        </a:p>
      </dgm:t>
    </dgm:pt>
    <dgm:pt modelId="{78F619E9-615D-44D0-8D6C-015654C81D1A}" type="sibTrans" cxnId="{5A712A2D-5BA8-4F20-8007-EE5E23D1E141}">
      <dgm:prSet/>
      <dgm:spPr/>
      <dgm:t>
        <a:bodyPr/>
        <a:lstStyle/>
        <a:p>
          <a:endParaRPr lang="en-US"/>
        </a:p>
      </dgm:t>
    </dgm:pt>
    <dgm:pt modelId="{B6E02F4C-79DA-4086-968D-84F1492FFD98}">
      <dgm:prSet custT="1"/>
      <dgm:spPr/>
      <dgm:t>
        <a:bodyPr/>
        <a:lstStyle/>
        <a:p>
          <a:r>
            <a:rPr lang="en-US" sz="1800" dirty="0"/>
            <a:t>Any decline of falls and pressure injuries should be stated as a success. </a:t>
          </a:r>
        </a:p>
      </dgm:t>
    </dgm:pt>
    <dgm:pt modelId="{AE50D6C2-4940-4D22-8094-34D988309E65}" type="parTrans" cxnId="{79A72492-E770-4CDB-BBED-6C3ED3BADD69}">
      <dgm:prSet/>
      <dgm:spPr/>
      <dgm:t>
        <a:bodyPr/>
        <a:lstStyle/>
        <a:p>
          <a:endParaRPr lang="en-US"/>
        </a:p>
      </dgm:t>
    </dgm:pt>
    <dgm:pt modelId="{88471CA3-A65A-4066-8327-04DDEFCE1B3B}" type="sibTrans" cxnId="{79A72492-E770-4CDB-BBED-6C3ED3BADD69}">
      <dgm:prSet/>
      <dgm:spPr/>
      <dgm:t>
        <a:bodyPr/>
        <a:lstStyle/>
        <a:p>
          <a:endParaRPr lang="en-US"/>
        </a:p>
      </dgm:t>
    </dgm:pt>
    <dgm:pt modelId="{A13FBF1D-3A12-4D74-9993-18834199FC7F}">
      <dgm:prSet custT="1"/>
      <dgm:spPr/>
      <dgm:t>
        <a:bodyPr/>
        <a:lstStyle/>
        <a:p>
          <a:r>
            <a:rPr lang="en-US" sz="1800" dirty="0"/>
            <a:t>Pressure injuries declined</a:t>
          </a:r>
        </a:p>
      </dgm:t>
    </dgm:pt>
    <dgm:pt modelId="{01155851-69D8-481B-B61D-3E4262D666FB}" type="parTrans" cxnId="{CC1544F2-CF79-449E-AB91-FF0D506C1BAF}">
      <dgm:prSet/>
      <dgm:spPr/>
    </dgm:pt>
    <dgm:pt modelId="{D30B287A-1698-409D-A0D3-892685A4D594}" type="sibTrans" cxnId="{CC1544F2-CF79-449E-AB91-FF0D506C1BAF}">
      <dgm:prSet/>
      <dgm:spPr/>
    </dgm:pt>
    <dgm:pt modelId="{10046DF1-5183-4118-90C3-790C56732F3F}" type="pres">
      <dgm:prSet presAssocID="{8405D0D0-12A8-4E91-A107-36F3CBE7E1D1}" presName="Name0" presStyleCnt="0">
        <dgm:presLayoutVars>
          <dgm:dir/>
          <dgm:animLvl val="lvl"/>
          <dgm:resizeHandles val="exact"/>
        </dgm:presLayoutVars>
      </dgm:prSet>
      <dgm:spPr/>
    </dgm:pt>
    <dgm:pt modelId="{870FCCDA-4693-4A1F-A406-865FFFC95F0D}" type="pres">
      <dgm:prSet presAssocID="{CCF7E3AD-FE4D-44D6-A591-A45C2A0A0365}" presName="linNode" presStyleCnt="0"/>
      <dgm:spPr/>
    </dgm:pt>
    <dgm:pt modelId="{FEA33EEC-B369-48A6-B753-D7EBD43586CD}" type="pres">
      <dgm:prSet presAssocID="{CCF7E3AD-FE4D-44D6-A591-A45C2A0A0365}" presName="parentText" presStyleLbl="solidFgAcc1" presStyleIdx="0" presStyleCnt="2" custScaleX="191092">
        <dgm:presLayoutVars>
          <dgm:chMax val="1"/>
          <dgm:bulletEnabled/>
        </dgm:presLayoutVars>
      </dgm:prSet>
      <dgm:spPr/>
    </dgm:pt>
    <dgm:pt modelId="{781135DD-8A93-487C-A180-D623517DA79B}" type="pres">
      <dgm:prSet presAssocID="{CCF7E3AD-FE4D-44D6-A591-A45C2A0A0365}" presName="descendantText" presStyleLbl="alignNode1" presStyleIdx="0" presStyleCnt="2">
        <dgm:presLayoutVars>
          <dgm:bulletEnabled/>
        </dgm:presLayoutVars>
      </dgm:prSet>
      <dgm:spPr/>
    </dgm:pt>
    <dgm:pt modelId="{30971AE6-528F-4F81-A828-5061BF733A70}" type="pres">
      <dgm:prSet presAssocID="{010605F8-8F1F-41C1-AA79-391065380D38}" presName="sp" presStyleCnt="0"/>
      <dgm:spPr/>
    </dgm:pt>
    <dgm:pt modelId="{743A2674-ADB5-446D-B307-70868ACA6EC5}" type="pres">
      <dgm:prSet presAssocID="{B743B6EA-59F9-4CE5-9C80-F306AD4EB0D4}" presName="linNode" presStyleCnt="0"/>
      <dgm:spPr/>
    </dgm:pt>
    <dgm:pt modelId="{4D250D9A-4C89-4A16-8080-86052039FD88}" type="pres">
      <dgm:prSet presAssocID="{B743B6EA-59F9-4CE5-9C80-F306AD4EB0D4}" presName="parentText" presStyleLbl="solidFgAcc1" presStyleIdx="1" presStyleCnt="2" custScaleX="185599">
        <dgm:presLayoutVars>
          <dgm:chMax val="1"/>
          <dgm:bulletEnabled/>
        </dgm:presLayoutVars>
      </dgm:prSet>
      <dgm:spPr/>
    </dgm:pt>
    <dgm:pt modelId="{2B1D23D4-D45D-462B-8878-59FBE70A0368}" type="pres">
      <dgm:prSet presAssocID="{B743B6EA-59F9-4CE5-9C80-F306AD4EB0D4}" presName="descendantText" presStyleLbl="alignNode1" presStyleIdx="1" presStyleCnt="2">
        <dgm:presLayoutVars>
          <dgm:bulletEnabled/>
        </dgm:presLayoutVars>
      </dgm:prSet>
      <dgm:spPr/>
    </dgm:pt>
  </dgm:ptLst>
  <dgm:cxnLst>
    <dgm:cxn modelId="{3D2A4E00-E6B6-4F25-A112-D194CFF6685C}" type="presOf" srcId="{8405D0D0-12A8-4E91-A107-36F3CBE7E1D1}" destId="{10046DF1-5183-4118-90C3-790C56732F3F}" srcOrd="0" destOrd="0" presId="urn:microsoft.com/office/officeart/2016/7/layout/VerticalHollowActionList"/>
    <dgm:cxn modelId="{CAAB212C-1EE7-425C-BDA8-1FE2662EB1C1}" type="presOf" srcId="{B6E02F4C-79DA-4086-968D-84F1492FFD98}" destId="{2B1D23D4-D45D-462B-8878-59FBE70A0368}" srcOrd="0" destOrd="0" presId="urn:microsoft.com/office/officeart/2016/7/layout/VerticalHollowActionList"/>
    <dgm:cxn modelId="{5A712A2D-5BA8-4F20-8007-EE5E23D1E141}" srcId="{8405D0D0-12A8-4E91-A107-36F3CBE7E1D1}" destId="{B743B6EA-59F9-4CE5-9C80-F306AD4EB0D4}" srcOrd="1" destOrd="0" parTransId="{4E48217F-E960-46B4-9FFC-BF1191964CB2}" sibTransId="{78F619E9-615D-44D0-8D6C-015654C81D1A}"/>
    <dgm:cxn modelId="{D42BDC36-EB5A-42B4-9208-7FB692D8287B}" type="presOf" srcId="{B743B6EA-59F9-4CE5-9C80-F306AD4EB0D4}" destId="{4D250D9A-4C89-4A16-8080-86052039FD88}" srcOrd="0" destOrd="0" presId="urn:microsoft.com/office/officeart/2016/7/layout/VerticalHollowActionList"/>
    <dgm:cxn modelId="{24249B53-B5E9-4654-B2AB-B746D6F36F3B}" srcId="{8405D0D0-12A8-4E91-A107-36F3CBE7E1D1}" destId="{CCF7E3AD-FE4D-44D6-A591-A45C2A0A0365}" srcOrd="0" destOrd="0" parTransId="{BC02BE09-B37D-46E5-A270-8F9733250530}" sibTransId="{010605F8-8F1F-41C1-AA79-391065380D38}"/>
    <dgm:cxn modelId="{79A72492-E770-4CDB-BBED-6C3ED3BADD69}" srcId="{B743B6EA-59F9-4CE5-9C80-F306AD4EB0D4}" destId="{B6E02F4C-79DA-4086-968D-84F1492FFD98}" srcOrd="0" destOrd="0" parTransId="{AE50D6C2-4940-4D22-8094-34D988309E65}" sibTransId="{88471CA3-A65A-4066-8327-04DDEFCE1B3B}"/>
    <dgm:cxn modelId="{EBF4E09A-ACA9-4A58-8BEF-4695B91525F4}" type="presOf" srcId="{CCF7E3AD-FE4D-44D6-A591-A45C2A0A0365}" destId="{FEA33EEC-B369-48A6-B753-D7EBD43586CD}" srcOrd="0" destOrd="0" presId="urn:microsoft.com/office/officeart/2016/7/layout/VerticalHollowActionList"/>
    <dgm:cxn modelId="{297A8F9D-0841-4711-9798-F8867BCC1BD6}" srcId="{CCF7E3AD-FE4D-44D6-A591-A45C2A0A0365}" destId="{D96C6C17-D0FA-4EAD-A5D1-43EDAEE83DB2}" srcOrd="0" destOrd="0" parTransId="{D8EF8B58-2F44-402C-9BCB-01B6EB616FE4}" sibTransId="{FB06A856-9E6C-4BF4-AC51-C591A1FF7E33}"/>
    <dgm:cxn modelId="{D36AF7D2-EB4B-4841-8AD3-88514C35BD8A}" type="presOf" srcId="{A13FBF1D-3A12-4D74-9993-18834199FC7F}" destId="{781135DD-8A93-487C-A180-D623517DA79B}" srcOrd="0" destOrd="1" presId="urn:microsoft.com/office/officeart/2016/7/layout/VerticalHollowActionList"/>
    <dgm:cxn modelId="{88DA89E0-704F-4CBC-9466-97F3DBF979A9}" type="presOf" srcId="{D96C6C17-D0FA-4EAD-A5D1-43EDAEE83DB2}" destId="{781135DD-8A93-487C-A180-D623517DA79B}" srcOrd="0" destOrd="0" presId="urn:microsoft.com/office/officeart/2016/7/layout/VerticalHollowActionList"/>
    <dgm:cxn modelId="{CC1544F2-CF79-449E-AB91-FF0D506C1BAF}" srcId="{CCF7E3AD-FE4D-44D6-A591-A45C2A0A0365}" destId="{A13FBF1D-3A12-4D74-9993-18834199FC7F}" srcOrd="1" destOrd="0" parTransId="{01155851-69D8-481B-B61D-3E4262D666FB}" sibTransId="{D30B287A-1698-409D-A0D3-892685A4D594}"/>
    <dgm:cxn modelId="{70B975EC-8FD6-4C2F-B529-EC0F11F2EDB2}" type="presParOf" srcId="{10046DF1-5183-4118-90C3-790C56732F3F}" destId="{870FCCDA-4693-4A1F-A406-865FFFC95F0D}" srcOrd="0" destOrd="0" presId="urn:microsoft.com/office/officeart/2016/7/layout/VerticalHollowActionList"/>
    <dgm:cxn modelId="{0C2038DF-1B29-4921-8BC7-E511C4843204}" type="presParOf" srcId="{870FCCDA-4693-4A1F-A406-865FFFC95F0D}" destId="{FEA33EEC-B369-48A6-B753-D7EBD43586CD}" srcOrd="0" destOrd="0" presId="urn:microsoft.com/office/officeart/2016/7/layout/VerticalHollowActionList"/>
    <dgm:cxn modelId="{5A8E01C2-4C6B-4D20-BA47-200AB97AAA22}" type="presParOf" srcId="{870FCCDA-4693-4A1F-A406-865FFFC95F0D}" destId="{781135DD-8A93-487C-A180-D623517DA79B}" srcOrd="1" destOrd="0" presId="urn:microsoft.com/office/officeart/2016/7/layout/VerticalHollowActionList"/>
    <dgm:cxn modelId="{F86B750F-5912-4FBA-9EC9-9610D01E20BC}" type="presParOf" srcId="{10046DF1-5183-4118-90C3-790C56732F3F}" destId="{30971AE6-528F-4F81-A828-5061BF733A70}" srcOrd="1" destOrd="0" presId="urn:microsoft.com/office/officeart/2016/7/layout/VerticalHollowActionList"/>
    <dgm:cxn modelId="{E9CC3D2A-CD0A-4083-AEFA-0FF8FB78B31C}" type="presParOf" srcId="{10046DF1-5183-4118-90C3-790C56732F3F}" destId="{743A2674-ADB5-446D-B307-70868ACA6EC5}" srcOrd="2" destOrd="0" presId="urn:microsoft.com/office/officeart/2016/7/layout/VerticalHollowActionList"/>
    <dgm:cxn modelId="{41AEF3CF-CD2B-40CC-BDE5-033515FEC493}" type="presParOf" srcId="{743A2674-ADB5-446D-B307-70868ACA6EC5}" destId="{4D250D9A-4C89-4A16-8080-86052039FD88}" srcOrd="0" destOrd="0" presId="urn:microsoft.com/office/officeart/2016/7/layout/VerticalHollowActionList"/>
    <dgm:cxn modelId="{2CFADCF0-700A-4281-8CA8-3CABB509E6D0}" type="presParOf" srcId="{743A2674-ADB5-446D-B307-70868ACA6EC5}" destId="{2B1D23D4-D45D-462B-8878-59FBE70A0368}" srcOrd="1" destOrd="0" presId="urn:microsoft.com/office/officeart/2016/7/layout/VerticalHollowAc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93B4A7-BF99-4500-9D3E-11575D085E99}" type="doc">
      <dgm:prSet loTypeId="urn:microsoft.com/office/officeart/2005/8/layout/matrix2" loCatId="matrix" qsTypeId="urn:microsoft.com/office/officeart/2005/8/quickstyle/simple4" qsCatId="simple" csTypeId="urn:microsoft.com/office/officeart/2005/8/colors/accent4_2" csCatId="accent4"/>
      <dgm:spPr/>
      <dgm:t>
        <a:bodyPr/>
        <a:lstStyle/>
        <a:p>
          <a:endParaRPr lang="en-US"/>
        </a:p>
      </dgm:t>
    </dgm:pt>
    <dgm:pt modelId="{B58C1B42-91F4-4830-81CE-0CD4F7268F28}">
      <dgm:prSet/>
      <dgm:spPr/>
      <dgm:t>
        <a:bodyPr/>
        <a:lstStyle/>
        <a:p>
          <a:r>
            <a:rPr lang="en-US"/>
            <a:t>Patients experience fear, uncertainty, and anxiety</a:t>
          </a:r>
        </a:p>
      </dgm:t>
    </dgm:pt>
    <dgm:pt modelId="{EF717448-8D82-4FEC-9986-4C1FDC800491}" type="parTrans" cxnId="{CD47E636-AF18-4B2E-83ED-0616295A6539}">
      <dgm:prSet/>
      <dgm:spPr/>
      <dgm:t>
        <a:bodyPr/>
        <a:lstStyle/>
        <a:p>
          <a:endParaRPr lang="en-US"/>
        </a:p>
      </dgm:t>
    </dgm:pt>
    <dgm:pt modelId="{698F9FF5-087A-43E9-A1C5-36F9AF47DCCA}" type="sibTrans" cxnId="{CD47E636-AF18-4B2E-83ED-0616295A6539}">
      <dgm:prSet/>
      <dgm:spPr/>
      <dgm:t>
        <a:bodyPr/>
        <a:lstStyle/>
        <a:p>
          <a:endParaRPr lang="en-US"/>
        </a:p>
      </dgm:t>
    </dgm:pt>
    <dgm:pt modelId="{C26460E1-B5DE-46FF-A050-3CDE1D7D0232}">
      <dgm:prSet/>
      <dgm:spPr/>
      <dgm:t>
        <a:bodyPr/>
        <a:lstStyle/>
        <a:p>
          <a:r>
            <a:rPr lang="en-US"/>
            <a:t>Nursing centered around compassion and empathy</a:t>
          </a:r>
        </a:p>
      </dgm:t>
    </dgm:pt>
    <dgm:pt modelId="{5181C9B7-1FF1-44EE-BD6D-01D8C2A56AB1}" type="parTrans" cxnId="{6D8283E0-92CF-460D-A07C-2D79EAE8A80A}">
      <dgm:prSet/>
      <dgm:spPr/>
      <dgm:t>
        <a:bodyPr/>
        <a:lstStyle/>
        <a:p>
          <a:endParaRPr lang="en-US"/>
        </a:p>
      </dgm:t>
    </dgm:pt>
    <dgm:pt modelId="{0A5C8EBF-E9C9-4F74-9791-79B71C63BDE6}" type="sibTrans" cxnId="{6D8283E0-92CF-460D-A07C-2D79EAE8A80A}">
      <dgm:prSet/>
      <dgm:spPr/>
      <dgm:t>
        <a:bodyPr/>
        <a:lstStyle/>
        <a:p>
          <a:endParaRPr lang="en-US"/>
        </a:p>
      </dgm:t>
    </dgm:pt>
    <dgm:pt modelId="{F04668B6-DED1-4E1A-A6CE-5626CB35BD30}">
      <dgm:prSet/>
      <dgm:spPr/>
      <dgm:t>
        <a:bodyPr/>
        <a:lstStyle/>
        <a:p>
          <a:r>
            <a:rPr lang="en-US"/>
            <a:t>Intentional rounding to assess patient core needs</a:t>
          </a:r>
        </a:p>
      </dgm:t>
    </dgm:pt>
    <dgm:pt modelId="{345B14EC-0ACA-45B7-A7A8-5A887AF80519}" type="parTrans" cxnId="{8D914DCD-9703-4C4D-A849-35BD535786F2}">
      <dgm:prSet/>
      <dgm:spPr/>
      <dgm:t>
        <a:bodyPr/>
        <a:lstStyle/>
        <a:p>
          <a:endParaRPr lang="en-US"/>
        </a:p>
      </dgm:t>
    </dgm:pt>
    <dgm:pt modelId="{C7C798D5-D848-4694-A087-BC52054778A3}" type="sibTrans" cxnId="{8D914DCD-9703-4C4D-A849-35BD535786F2}">
      <dgm:prSet/>
      <dgm:spPr/>
      <dgm:t>
        <a:bodyPr/>
        <a:lstStyle/>
        <a:p>
          <a:endParaRPr lang="en-US"/>
        </a:p>
      </dgm:t>
    </dgm:pt>
    <dgm:pt modelId="{8105A211-B114-4202-944A-5E33F8FB7D98}">
      <dgm:prSet/>
      <dgm:spPr/>
      <dgm:t>
        <a:bodyPr/>
        <a:lstStyle/>
        <a:p>
          <a:r>
            <a:rPr lang="en-US"/>
            <a:t>Decrease falls, hospital acquired conditions, increase patient satisfaction</a:t>
          </a:r>
        </a:p>
      </dgm:t>
    </dgm:pt>
    <dgm:pt modelId="{B8074074-BBC0-475D-92AB-8BB2AD98921D}" type="parTrans" cxnId="{582FD79F-2154-47B6-BE15-34FD62C4E85C}">
      <dgm:prSet/>
      <dgm:spPr/>
      <dgm:t>
        <a:bodyPr/>
        <a:lstStyle/>
        <a:p>
          <a:endParaRPr lang="en-US"/>
        </a:p>
      </dgm:t>
    </dgm:pt>
    <dgm:pt modelId="{C6527E05-BE60-4A22-81A4-B78D39303454}" type="sibTrans" cxnId="{582FD79F-2154-47B6-BE15-34FD62C4E85C}">
      <dgm:prSet/>
      <dgm:spPr/>
      <dgm:t>
        <a:bodyPr/>
        <a:lstStyle/>
        <a:p>
          <a:endParaRPr lang="en-US"/>
        </a:p>
      </dgm:t>
    </dgm:pt>
    <dgm:pt modelId="{9A541087-EA20-46F5-ADBB-5FF99B8C80FB}" type="pres">
      <dgm:prSet presAssocID="{5293B4A7-BF99-4500-9D3E-11575D085E99}" presName="matrix" presStyleCnt="0">
        <dgm:presLayoutVars>
          <dgm:chMax val="1"/>
          <dgm:dir/>
          <dgm:resizeHandles val="exact"/>
        </dgm:presLayoutVars>
      </dgm:prSet>
      <dgm:spPr/>
    </dgm:pt>
    <dgm:pt modelId="{D56EA2B7-2B78-47C8-87EB-89E29F38D0FD}" type="pres">
      <dgm:prSet presAssocID="{5293B4A7-BF99-4500-9D3E-11575D085E99}" presName="axisShape" presStyleLbl="bgShp" presStyleIdx="0" presStyleCnt="1"/>
      <dgm:spPr/>
    </dgm:pt>
    <dgm:pt modelId="{4661C749-B6D1-489A-A722-8C0099BA28E0}" type="pres">
      <dgm:prSet presAssocID="{5293B4A7-BF99-4500-9D3E-11575D085E99}" presName="rect1" presStyleLbl="node1" presStyleIdx="0" presStyleCnt="4">
        <dgm:presLayoutVars>
          <dgm:chMax val="0"/>
          <dgm:chPref val="0"/>
          <dgm:bulletEnabled val="1"/>
        </dgm:presLayoutVars>
      </dgm:prSet>
      <dgm:spPr/>
    </dgm:pt>
    <dgm:pt modelId="{8DF8BAB9-64CB-4C83-8DBE-15D2C5EBAF4D}" type="pres">
      <dgm:prSet presAssocID="{5293B4A7-BF99-4500-9D3E-11575D085E99}" presName="rect2" presStyleLbl="node1" presStyleIdx="1" presStyleCnt="4">
        <dgm:presLayoutVars>
          <dgm:chMax val="0"/>
          <dgm:chPref val="0"/>
          <dgm:bulletEnabled val="1"/>
        </dgm:presLayoutVars>
      </dgm:prSet>
      <dgm:spPr/>
    </dgm:pt>
    <dgm:pt modelId="{CFB35132-87D1-4619-A32A-925F154E7A32}" type="pres">
      <dgm:prSet presAssocID="{5293B4A7-BF99-4500-9D3E-11575D085E99}" presName="rect3" presStyleLbl="node1" presStyleIdx="2" presStyleCnt="4">
        <dgm:presLayoutVars>
          <dgm:chMax val="0"/>
          <dgm:chPref val="0"/>
          <dgm:bulletEnabled val="1"/>
        </dgm:presLayoutVars>
      </dgm:prSet>
      <dgm:spPr/>
    </dgm:pt>
    <dgm:pt modelId="{32370AFC-AFFA-4569-9D66-32140DFB706F}" type="pres">
      <dgm:prSet presAssocID="{5293B4A7-BF99-4500-9D3E-11575D085E99}" presName="rect4" presStyleLbl="node1" presStyleIdx="3" presStyleCnt="4">
        <dgm:presLayoutVars>
          <dgm:chMax val="0"/>
          <dgm:chPref val="0"/>
          <dgm:bulletEnabled val="1"/>
        </dgm:presLayoutVars>
      </dgm:prSet>
      <dgm:spPr/>
    </dgm:pt>
  </dgm:ptLst>
  <dgm:cxnLst>
    <dgm:cxn modelId="{CD47E636-AF18-4B2E-83ED-0616295A6539}" srcId="{5293B4A7-BF99-4500-9D3E-11575D085E99}" destId="{B58C1B42-91F4-4830-81CE-0CD4F7268F28}" srcOrd="0" destOrd="0" parTransId="{EF717448-8D82-4FEC-9986-4C1FDC800491}" sibTransId="{698F9FF5-087A-43E9-A1C5-36F9AF47DCCA}"/>
    <dgm:cxn modelId="{F11AA269-0BDF-483F-A4E3-D56253EABEB5}" type="presOf" srcId="{5293B4A7-BF99-4500-9D3E-11575D085E99}" destId="{9A541087-EA20-46F5-ADBB-5FF99B8C80FB}" srcOrd="0" destOrd="0" presId="urn:microsoft.com/office/officeart/2005/8/layout/matrix2"/>
    <dgm:cxn modelId="{E807E56F-A331-4C2C-9580-ED0461DC9AF8}" type="presOf" srcId="{C26460E1-B5DE-46FF-A050-3CDE1D7D0232}" destId="{8DF8BAB9-64CB-4C83-8DBE-15D2C5EBAF4D}" srcOrd="0" destOrd="0" presId="urn:microsoft.com/office/officeart/2005/8/layout/matrix2"/>
    <dgm:cxn modelId="{05AB5B8E-A423-4769-9A89-C2AF9D6FAFA2}" type="presOf" srcId="{F04668B6-DED1-4E1A-A6CE-5626CB35BD30}" destId="{CFB35132-87D1-4619-A32A-925F154E7A32}" srcOrd="0" destOrd="0" presId="urn:microsoft.com/office/officeart/2005/8/layout/matrix2"/>
    <dgm:cxn modelId="{582FD79F-2154-47B6-BE15-34FD62C4E85C}" srcId="{5293B4A7-BF99-4500-9D3E-11575D085E99}" destId="{8105A211-B114-4202-944A-5E33F8FB7D98}" srcOrd="3" destOrd="0" parTransId="{B8074074-BBC0-475D-92AB-8BB2AD98921D}" sibTransId="{C6527E05-BE60-4A22-81A4-B78D39303454}"/>
    <dgm:cxn modelId="{83E790A1-3F95-4E39-B569-D20E1AEA62A8}" type="presOf" srcId="{8105A211-B114-4202-944A-5E33F8FB7D98}" destId="{32370AFC-AFFA-4569-9D66-32140DFB706F}" srcOrd="0" destOrd="0" presId="urn:microsoft.com/office/officeart/2005/8/layout/matrix2"/>
    <dgm:cxn modelId="{8D914DCD-9703-4C4D-A849-35BD535786F2}" srcId="{5293B4A7-BF99-4500-9D3E-11575D085E99}" destId="{F04668B6-DED1-4E1A-A6CE-5626CB35BD30}" srcOrd="2" destOrd="0" parTransId="{345B14EC-0ACA-45B7-A7A8-5A887AF80519}" sibTransId="{C7C798D5-D848-4694-A087-BC52054778A3}"/>
    <dgm:cxn modelId="{6D8283E0-92CF-460D-A07C-2D79EAE8A80A}" srcId="{5293B4A7-BF99-4500-9D3E-11575D085E99}" destId="{C26460E1-B5DE-46FF-A050-3CDE1D7D0232}" srcOrd="1" destOrd="0" parTransId="{5181C9B7-1FF1-44EE-BD6D-01D8C2A56AB1}" sibTransId="{0A5C8EBF-E9C9-4F74-9791-79B71C63BDE6}"/>
    <dgm:cxn modelId="{16A938E2-8497-4ED6-83DF-B223FA51378B}" type="presOf" srcId="{B58C1B42-91F4-4830-81CE-0CD4F7268F28}" destId="{4661C749-B6D1-489A-A722-8C0099BA28E0}" srcOrd="0" destOrd="0" presId="urn:microsoft.com/office/officeart/2005/8/layout/matrix2"/>
    <dgm:cxn modelId="{08245415-316B-4BAF-9CC4-9503617A72A7}" type="presParOf" srcId="{9A541087-EA20-46F5-ADBB-5FF99B8C80FB}" destId="{D56EA2B7-2B78-47C8-87EB-89E29F38D0FD}" srcOrd="0" destOrd="0" presId="urn:microsoft.com/office/officeart/2005/8/layout/matrix2"/>
    <dgm:cxn modelId="{5CC02FEA-E669-489A-99AA-FF9F76E5699B}" type="presParOf" srcId="{9A541087-EA20-46F5-ADBB-5FF99B8C80FB}" destId="{4661C749-B6D1-489A-A722-8C0099BA28E0}" srcOrd="1" destOrd="0" presId="urn:microsoft.com/office/officeart/2005/8/layout/matrix2"/>
    <dgm:cxn modelId="{22377D77-1B15-48B5-9DA9-AB247EC576F8}" type="presParOf" srcId="{9A541087-EA20-46F5-ADBB-5FF99B8C80FB}" destId="{8DF8BAB9-64CB-4C83-8DBE-15D2C5EBAF4D}" srcOrd="2" destOrd="0" presId="urn:microsoft.com/office/officeart/2005/8/layout/matrix2"/>
    <dgm:cxn modelId="{4A31280A-44B1-411E-B411-4C66498863F4}" type="presParOf" srcId="{9A541087-EA20-46F5-ADBB-5FF99B8C80FB}" destId="{CFB35132-87D1-4619-A32A-925F154E7A32}" srcOrd="3" destOrd="0" presId="urn:microsoft.com/office/officeart/2005/8/layout/matrix2"/>
    <dgm:cxn modelId="{9DA345A4-8A28-4CF3-9C5D-2264FBE6EB09}" type="presParOf" srcId="{9A541087-EA20-46F5-ADBB-5FF99B8C80FB}" destId="{32370AFC-AFFA-4569-9D66-32140DFB706F}" srcOrd="4" destOrd="0" presId="urn:microsoft.com/office/officeart/2005/8/layout/matrix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A9F2B7-9990-4222-A880-290B02F4993C}" type="doc">
      <dgm:prSet loTypeId="urn:microsoft.com/office/officeart/2016/7/layout/BasicLinearProcessNumbered" loCatId="process" qsTypeId="urn:microsoft.com/office/officeart/2005/8/quickstyle/simple1" qsCatId="simple" csTypeId="urn:microsoft.com/office/officeart/2005/8/colors/accent2_2" csCatId="accent2"/>
      <dgm:spPr/>
      <dgm:t>
        <a:bodyPr/>
        <a:lstStyle/>
        <a:p>
          <a:endParaRPr lang="en-US"/>
        </a:p>
      </dgm:t>
    </dgm:pt>
    <dgm:pt modelId="{330CB7D4-6365-49D5-BFA0-9711AFE1C03F}">
      <dgm:prSet/>
      <dgm:spPr/>
      <dgm:t>
        <a:bodyPr/>
        <a:lstStyle/>
        <a:p>
          <a:r>
            <a:rPr lang="en-US"/>
            <a:t>Organizations face financial strain from hospital acquired conditions (HAC’s)</a:t>
          </a:r>
        </a:p>
      </dgm:t>
    </dgm:pt>
    <dgm:pt modelId="{4C8EF073-1BBA-48BA-ADC6-B1513C051DA5}" type="parTrans" cxnId="{0FFFAC74-5094-47F6-8C87-FE0A10FFFBF1}">
      <dgm:prSet/>
      <dgm:spPr/>
      <dgm:t>
        <a:bodyPr/>
        <a:lstStyle/>
        <a:p>
          <a:endParaRPr lang="en-US"/>
        </a:p>
      </dgm:t>
    </dgm:pt>
    <dgm:pt modelId="{29B810D9-F0CA-4927-8F15-1B87009D89DA}" type="sibTrans" cxnId="{0FFFAC74-5094-47F6-8C87-FE0A10FFFBF1}">
      <dgm:prSet phldrT="1" phldr="0"/>
      <dgm:spPr/>
      <dgm:t>
        <a:bodyPr/>
        <a:lstStyle/>
        <a:p>
          <a:r>
            <a:rPr lang="en-US"/>
            <a:t>1</a:t>
          </a:r>
        </a:p>
      </dgm:t>
    </dgm:pt>
    <dgm:pt modelId="{054B1BF6-3F29-40E5-A5DA-18BCC78A8DF3}">
      <dgm:prSet/>
      <dgm:spPr/>
      <dgm:t>
        <a:bodyPr/>
        <a:lstStyle/>
        <a:p>
          <a:r>
            <a:rPr lang="en-US"/>
            <a:t>CMS denies reimbursement for treatment of HAC’s</a:t>
          </a:r>
        </a:p>
      </dgm:t>
    </dgm:pt>
    <dgm:pt modelId="{E72461FE-E35A-4DCD-B8CA-02613BFB323C}" type="parTrans" cxnId="{D286D6E3-5252-456C-8954-1E43EBBB08DB}">
      <dgm:prSet/>
      <dgm:spPr/>
      <dgm:t>
        <a:bodyPr/>
        <a:lstStyle/>
        <a:p>
          <a:endParaRPr lang="en-US"/>
        </a:p>
      </dgm:t>
    </dgm:pt>
    <dgm:pt modelId="{672DA13D-27A8-4FAE-BDAB-DB45A0BC6023}" type="sibTrans" cxnId="{D286D6E3-5252-456C-8954-1E43EBBB08DB}">
      <dgm:prSet phldrT="2" phldr="0"/>
      <dgm:spPr/>
      <dgm:t>
        <a:bodyPr/>
        <a:lstStyle/>
        <a:p>
          <a:r>
            <a:rPr lang="en-US"/>
            <a:t>2</a:t>
          </a:r>
        </a:p>
      </dgm:t>
    </dgm:pt>
    <dgm:pt modelId="{A0193104-9FE8-4450-AE6E-2174DAA2FF5F}">
      <dgm:prSet/>
      <dgm:spPr/>
      <dgm:t>
        <a:bodyPr/>
        <a:lstStyle/>
        <a:p>
          <a:r>
            <a:rPr lang="en-US"/>
            <a:t>Patient satisfaction vital to pay-for-quality systems</a:t>
          </a:r>
        </a:p>
      </dgm:t>
    </dgm:pt>
    <dgm:pt modelId="{616EB2DD-6EBB-46BD-ABBE-547ECC3034F3}" type="parTrans" cxnId="{5FC5E9CE-4154-47E5-9278-47A9590A8E7D}">
      <dgm:prSet/>
      <dgm:spPr/>
      <dgm:t>
        <a:bodyPr/>
        <a:lstStyle/>
        <a:p>
          <a:endParaRPr lang="en-US"/>
        </a:p>
      </dgm:t>
    </dgm:pt>
    <dgm:pt modelId="{49BFAE1C-4089-40D9-9462-899A983EA7BB}" type="sibTrans" cxnId="{5FC5E9CE-4154-47E5-9278-47A9590A8E7D}">
      <dgm:prSet phldrT="3" phldr="0"/>
      <dgm:spPr/>
      <dgm:t>
        <a:bodyPr/>
        <a:lstStyle/>
        <a:p>
          <a:r>
            <a:rPr lang="en-US"/>
            <a:t>3</a:t>
          </a:r>
        </a:p>
      </dgm:t>
    </dgm:pt>
    <dgm:pt modelId="{EF113778-8759-4AD1-83B4-A708DAA72E85}">
      <dgm:prSet/>
      <dgm:spPr/>
      <dgm:t>
        <a:bodyPr/>
        <a:lstStyle/>
        <a:p>
          <a:r>
            <a:rPr lang="en-US"/>
            <a:t>HAC’s lead to negative patient outcomes</a:t>
          </a:r>
        </a:p>
      </dgm:t>
    </dgm:pt>
    <dgm:pt modelId="{634B6760-33B1-42F9-8F6B-445A1B42842D}" type="parTrans" cxnId="{94E72113-4F35-4E19-872E-173E90A3C457}">
      <dgm:prSet/>
      <dgm:spPr/>
      <dgm:t>
        <a:bodyPr/>
        <a:lstStyle/>
        <a:p>
          <a:endParaRPr lang="en-US"/>
        </a:p>
      </dgm:t>
    </dgm:pt>
    <dgm:pt modelId="{E75D019A-1F73-42E4-A57D-F64061E6265D}" type="sibTrans" cxnId="{94E72113-4F35-4E19-872E-173E90A3C457}">
      <dgm:prSet phldrT="4" phldr="0"/>
      <dgm:spPr/>
      <dgm:t>
        <a:bodyPr/>
        <a:lstStyle/>
        <a:p>
          <a:r>
            <a:rPr lang="en-US"/>
            <a:t>4</a:t>
          </a:r>
        </a:p>
      </dgm:t>
    </dgm:pt>
    <dgm:pt modelId="{ECF21C97-753C-4160-8B97-15472AFE3F1D}" type="pres">
      <dgm:prSet presAssocID="{F0A9F2B7-9990-4222-A880-290B02F4993C}" presName="Name0" presStyleCnt="0">
        <dgm:presLayoutVars>
          <dgm:animLvl val="lvl"/>
          <dgm:resizeHandles val="exact"/>
        </dgm:presLayoutVars>
      </dgm:prSet>
      <dgm:spPr/>
    </dgm:pt>
    <dgm:pt modelId="{B9DE0342-988E-46B0-A855-3D68A502B57A}" type="pres">
      <dgm:prSet presAssocID="{330CB7D4-6365-49D5-BFA0-9711AFE1C03F}" presName="compositeNode" presStyleCnt="0">
        <dgm:presLayoutVars>
          <dgm:bulletEnabled val="1"/>
        </dgm:presLayoutVars>
      </dgm:prSet>
      <dgm:spPr/>
    </dgm:pt>
    <dgm:pt modelId="{0F402EFD-8541-41A1-8AC1-6FD2FB7B55DC}" type="pres">
      <dgm:prSet presAssocID="{330CB7D4-6365-49D5-BFA0-9711AFE1C03F}" presName="bgRect" presStyleLbl="bgAccFollowNode1" presStyleIdx="0" presStyleCnt="4"/>
      <dgm:spPr/>
    </dgm:pt>
    <dgm:pt modelId="{FB230572-33BE-4B74-BC80-58C5C7BEF868}" type="pres">
      <dgm:prSet presAssocID="{29B810D9-F0CA-4927-8F15-1B87009D89DA}" presName="sibTransNodeCircle" presStyleLbl="alignNode1" presStyleIdx="0" presStyleCnt="8">
        <dgm:presLayoutVars>
          <dgm:chMax val="0"/>
          <dgm:bulletEnabled/>
        </dgm:presLayoutVars>
      </dgm:prSet>
      <dgm:spPr/>
    </dgm:pt>
    <dgm:pt modelId="{8EB7C1D7-5CCA-440D-8AEF-8447250C6022}" type="pres">
      <dgm:prSet presAssocID="{330CB7D4-6365-49D5-BFA0-9711AFE1C03F}" presName="bottomLine" presStyleLbl="alignNode1" presStyleIdx="1" presStyleCnt="8">
        <dgm:presLayoutVars/>
      </dgm:prSet>
      <dgm:spPr/>
    </dgm:pt>
    <dgm:pt modelId="{BA2D06AB-15A1-449E-A608-08C4229B6852}" type="pres">
      <dgm:prSet presAssocID="{330CB7D4-6365-49D5-BFA0-9711AFE1C03F}" presName="nodeText" presStyleLbl="bgAccFollowNode1" presStyleIdx="0" presStyleCnt="4">
        <dgm:presLayoutVars>
          <dgm:bulletEnabled val="1"/>
        </dgm:presLayoutVars>
      </dgm:prSet>
      <dgm:spPr/>
    </dgm:pt>
    <dgm:pt modelId="{0887D788-F23E-4F3A-9217-B8C53A237CA3}" type="pres">
      <dgm:prSet presAssocID="{29B810D9-F0CA-4927-8F15-1B87009D89DA}" presName="sibTrans" presStyleCnt="0"/>
      <dgm:spPr/>
    </dgm:pt>
    <dgm:pt modelId="{4935DD8C-2143-4097-8B28-8463A7FA65C3}" type="pres">
      <dgm:prSet presAssocID="{054B1BF6-3F29-40E5-A5DA-18BCC78A8DF3}" presName="compositeNode" presStyleCnt="0">
        <dgm:presLayoutVars>
          <dgm:bulletEnabled val="1"/>
        </dgm:presLayoutVars>
      </dgm:prSet>
      <dgm:spPr/>
    </dgm:pt>
    <dgm:pt modelId="{90461F02-EF72-42A6-BF7F-F747FED0C9DA}" type="pres">
      <dgm:prSet presAssocID="{054B1BF6-3F29-40E5-A5DA-18BCC78A8DF3}" presName="bgRect" presStyleLbl="bgAccFollowNode1" presStyleIdx="1" presStyleCnt="4"/>
      <dgm:spPr/>
    </dgm:pt>
    <dgm:pt modelId="{9244EAB6-FB15-4497-A970-BC628FF1E519}" type="pres">
      <dgm:prSet presAssocID="{672DA13D-27A8-4FAE-BDAB-DB45A0BC6023}" presName="sibTransNodeCircle" presStyleLbl="alignNode1" presStyleIdx="2" presStyleCnt="8">
        <dgm:presLayoutVars>
          <dgm:chMax val="0"/>
          <dgm:bulletEnabled/>
        </dgm:presLayoutVars>
      </dgm:prSet>
      <dgm:spPr/>
    </dgm:pt>
    <dgm:pt modelId="{6C1B1FEF-724B-41AF-8F77-A33C21CFDDAF}" type="pres">
      <dgm:prSet presAssocID="{054B1BF6-3F29-40E5-A5DA-18BCC78A8DF3}" presName="bottomLine" presStyleLbl="alignNode1" presStyleIdx="3" presStyleCnt="8">
        <dgm:presLayoutVars/>
      </dgm:prSet>
      <dgm:spPr/>
    </dgm:pt>
    <dgm:pt modelId="{AD280D9B-C9B9-40EC-B1B2-E7F64A92F9DD}" type="pres">
      <dgm:prSet presAssocID="{054B1BF6-3F29-40E5-A5DA-18BCC78A8DF3}" presName="nodeText" presStyleLbl="bgAccFollowNode1" presStyleIdx="1" presStyleCnt="4">
        <dgm:presLayoutVars>
          <dgm:bulletEnabled val="1"/>
        </dgm:presLayoutVars>
      </dgm:prSet>
      <dgm:spPr/>
    </dgm:pt>
    <dgm:pt modelId="{CF6B42D1-DAF8-4B22-9FD7-D42B2B53EFEA}" type="pres">
      <dgm:prSet presAssocID="{672DA13D-27A8-4FAE-BDAB-DB45A0BC6023}" presName="sibTrans" presStyleCnt="0"/>
      <dgm:spPr/>
    </dgm:pt>
    <dgm:pt modelId="{AF7E5C8B-875F-4A3A-B506-D9B51428DE30}" type="pres">
      <dgm:prSet presAssocID="{A0193104-9FE8-4450-AE6E-2174DAA2FF5F}" presName="compositeNode" presStyleCnt="0">
        <dgm:presLayoutVars>
          <dgm:bulletEnabled val="1"/>
        </dgm:presLayoutVars>
      </dgm:prSet>
      <dgm:spPr/>
    </dgm:pt>
    <dgm:pt modelId="{746A4B81-F187-49A3-98AA-08D6E191A397}" type="pres">
      <dgm:prSet presAssocID="{A0193104-9FE8-4450-AE6E-2174DAA2FF5F}" presName="bgRect" presStyleLbl="bgAccFollowNode1" presStyleIdx="2" presStyleCnt="4"/>
      <dgm:spPr/>
    </dgm:pt>
    <dgm:pt modelId="{22823D6C-0064-4EFA-B7E8-FE14B5DFF2B2}" type="pres">
      <dgm:prSet presAssocID="{49BFAE1C-4089-40D9-9462-899A983EA7BB}" presName="sibTransNodeCircle" presStyleLbl="alignNode1" presStyleIdx="4" presStyleCnt="8">
        <dgm:presLayoutVars>
          <dgm:chMax val="0"/>
          <dgm:bulletEnabled/>
        </dgm:presLayoutVars>
      </dgm:prSet>
      <dgm:spPr/>
    </dgm:pt>
    <dgm:pt modelId="{B2C1E5A6-09AC-46BD-990E-DB59423D8878}" type="pres">
      <dgm:prSet presAssocID="{A0193104-9FE8-4450-AE6E-2174DAA2FF5F}" presName="bottomLine" presStyleLbl="alignNode1" presStyleIdx="5" presStyleCnt="8">
        <dgm:presLayoutVars/>
      </dgm:prSet>
      <dgm:spPr/>
    </dgm:pt>
    <dgm:pt modelId="{26CB2303-287A-4DD7-9770-E070982A8DEE}" type="pres">
      <dgm:prSet presAssocID="{A0193104-9FE8-4450-AE6E-2174DAA2FF5F}" presName="nodeText" presStyleLbl="bgAccFollowNode1" presStyleIdx="2" presStyleCnt="4">
        <dgm:presLayoutVars>
          <dgm:bulletEnabled val="1"/>
        </dgm:presLayoutVars>
      </dgm:prSet>
      <dgm:spPr/>
    </dgm:pt>
    <dgm:pt modelId="{C4E91F9A-0DEE-4911-AA41-332AB05D754E}" type="pres">
      <dgm:prSet presAssocID="{49BFAE1C-4089-40D9-9462-899A983EA7BB}" presName="sibTrans" presStyleCnt="0"/>
      <dgm:spPr/>
    </dgm:pt>
    <dgm:pt modelId="{8C47C6A6-BB68-479B-B83F-F9E00BC5A94B}" type="pres">
      <dgm:prSet presAssocID="{EF113778-8759-4AD1-83B4-A708DAA72E85}" presName="compositeNode" presStyleCnt="0">
        <dgm:presLayoutVars>
          <dgm:bulletEnabled val="1"/>
        </dgm:presLayoutVars>
      </dgm:prSet>
      <dgm:spPr/>
    </dgm:pt>
    <dgm:pt modelId="{3B08A50B-E39B-401B-9FCC-0E4E1FBF8D22}" type="pres">
      <dgm:prSet presAssocID="{EF113778-8759-4AD1-83B4-A708DAA72E85}" presName="bgRect" presStyleLbl="bgAccFollowNode1" presStyleIdx="3" presStyleCnt="4"/>
      <dgm:spPr/>
    </dgm:pt>
    <dgm:pt modelId="{29BDDF4F-FB5F-4786-BFBA-9A9D95AD8586}" type="pres">
      <dgm:prSet presAssocID="{E75D019A-1F73-42E4-A57D-F64061E6265D}" presName="sibTransNodeCircle" presStyleLbl="alignNode1" presStyleIdx="6" presStyleCnt="8">
        <dgm:presLayoutVars>
          <dgm:chMax val="0"/>
          <dgm:bulletEnabled/>
        </dgm:presLayoutVars>
      </dgm:prSet>
      <dgm:spPr/>
    </dgm:pt>
    <dgm:pt modelId="{BDFAC92B-F226-440F-90CB-ED29AFE8ADE7}" type="pres">
      <dgm:prSet presAssocID="{EF113778-8759-4AD1-83B4-A708DAA72E85}" presName="bottomLine" presStyleLbl="alignNode1" presStyleIdx="7" presStyleCnt="8">
        <dgm:presLayoutVars/>
      </dgm:prSet>
      <dgm:spPr/>
    </dgm:pt>
    <dgm:pt modelId="{F197F7F9-515F-4B7F-874E-7F942BBCFE62}" type="pres">
      <dgm:prSet presAssocID="{EF113778-8759-4AD1-83B4-A708DAA72E85}" presName="nodeText" presStyleLbl="bgAccFollowNode1" presStyleIdx="3" presStyleCnt="4">
        <dgm:presLayoutVars>
          <dgm:bulletEnabled val="1"/>
        </dgm:presLayoutVars>
      </dgm:prSet>
      <dgm:spPr/>
    </dgm:pt>
  </dgm:ptLst>
  <dgm:cxnLst>
    <dgm:cxn modelId="{95A78C01-8168-4041-869F-F141B3B39666}" type="presOf" srcId="{672DA13D-27A8-4FAE-BDAB-DB45A0BC6023}" destId="{9244EAB6-FB15-4497-A970-BC628FF1E519}" srcOrd="0" destOrd="0" presId="urn:microsoft.com/office/officeart/2016/7/layout/BasicLinearProcessNumbered"/>
    <dgm:cxn modelId="{94E72113-4F35-4E19-872E-173E90A3C457}" srcId="{F0A9F2B7-9990-4222-A880-290B02F4993C}" destId="{EF113778-8759-4AD1-83B4-A708DAA72E85}" srcOrd="3" destOrd="0" parTransId="{634B6760-33B1-42F9-8F6B-445A1B42842D}" sibTransId="{E75D019A-1F73-42E4-A57D-F64061E6265D}"/>
    <dgm:cxn modelId="{BF7CD639-F645-46CB-AF5B-110E996CEE97}" type="presOf" srcId="{330CB7D4-6365-49D5-BFA0-9711AFE1C03F}" destId="{BA2D06AB-15A1-449E-A608-08C4229B6852}" srcOrd="1" destOrd="0" presId="urn:microsoft.com/office/officeart/2016/7/layout/BasicLinearProcessNumbered"/>
    <dgm:cxn modelId="{D1AE153B-E0FD-4B0F-BA74-A7B78184613A}" type="presOf" srcId="{49BFAE1C-4089-40D9-9462-899A983EA7BB}" destId="{22823D6C-0064-4EFA-B7E8-FE14B5DFF2B2}" srcOrd="0" destOrd="0" presId="urn:microsoft.com/office/officeart/2016/7/layout/BasicLinearProcessNumbered"/>
    <dgm:cxn modelId="{A987326A-33E5-4FC9-81FB-A6D1353F030A}" type="presOf" srcId="{EF113778-8759-4AD1-83B4-A708DAA72E85}" destId="{3B08A50B-E39B-401B-9FCC-0E4E1FBF8D22}" srcOrd="0" destOrd="0" presId="urn:microsoft.com/office/officeart/2016/7/layout/BasicLinearProcessNumbered"/>
    <dgm:cxn modelId="{FDA4E04B-9940-4D1C-9DED-AA67D03C77D3}" type="presOf" srcId="{054B1BF6-3F29-40E5-A5DA-18BCC78A8DF3}" destId="{90461F02-EF72-42A6-BF7F-F747FED0C9DA}" srcOrd="0" destOrd="0" presId="urn:microsoft.com/office/officeart/2016/7/layout/BasicLinearProcessNumbered"/>
    <dgm:cxn modelId="{357E6E4F-D931-4C71-A53D-4A5B2D615DDE}" type="presOf" srcId="{054B1BF6-3F29-40E5-A5DA-18BCC78A8DF3}" destId="{AD280D9B-C9B9-40EC-B1B2-E7F64A92F9DD}" srcOrd="1" destOrd="0" presId="urn:microsoft.com/office/officeart/2016/7/layout/BasicLinearProcessNumbered"/>
    <dgm:cxn modelId="{306B8673-26D5-492F-A5CA-1C638BE46722}" type="presOf" srcId="{330CB7D4-6365-49D5-BFA0-9711AFE1C03F}" destId="{0F402EFD-8541-41A1-8AC1-6FD2FB7B55DC}" srcOrd="0" destOrd="0" presId="urn:microsoft.com/office/officeart/2016/7/layout/BasicLinearProcessNumbered"/>
    <dgm:cxn modelId="{0FFFAC74-5094-47F6-8C87-FE0A10FFFBF1}" srcId="{F0A9F2B7-9990-4222-A880-290B02F4993C}" destId="{330CB7D4-6365-49D5-BFA0-9711AFE1C03F}" srcOrd="0" destOrd="0" parTransId="{4C8EF073-1BBA-48BA-ADC6-B1513C051DA5}" sibTransId="{29B810D9-F0CA-4927-8F15-1B87009D89DA}"/>
    <dgm:cxn modelId="{EF97407E-33DD-4D9A-B0E1-BB9FC70D2F31}" type="presOf" srcId="{F0A9F2B7-9990-4222-A880-290B02F4993C}" destId="{ECF21C97-753C-4160-8B97-15472AFE3F1D}" srcOrd="0" destOrd="0" presId="urn:microsoft.com/office/officeart/2016/7/layout/BasicLinearProcessNumbered"/>
    <dgm:cxn modelId="{8EAA5894-56D1-49BA-A813-F1C49F9ED32B}" type="presOf" srcId="{A0193104-9FE8-4450-AE6E-2174DAA2FF5F}" destId="{746A4B81-F187-49A3-98AA-08D6E191A397}" srcOrd="0" destOrd="0" presId="urn:microsoft.com/office/officeart/2016/7/layout/BasicLinearProcessNumbered"/>
    <dgm:cxn modelId="{C00F7EB0-7774-4A80-90C0-C92E19A8FCC0}" type="presOf" srcId="{E75D019A-1F73-42E4-A57D-F64061E6265D}" destId="{29BDDF4F-FB5F-4786-BFBA-9A9D95AD8586}" srcOrd="0" destOrd="0" presId="urn:microsoft.com/office/officeart/2016/7/layout/BasicLinearProcessNumbered"/>
    <dgm:cxn modelId="{75D6E3B8-ECB0-4596-AC71-2123F63429BF}" type="presOf" srcId="{EF113778-8759-4AD1-83B4-A708DAA72E85}" destId="{F197F7F9-515F-4B7F-874E-7F942BBCFE62}" srcOrd="1" destOrd="0" presId="urn:microsoft.com/office/officeart/2016/7/layout/BasicLinearProcessNumbered"/>
    <dgm:cxn modelId="{22AEB8B9-8544-4B88-88C0-FE769B3274CD}" type="presOf" srcId="{29B810D9-F0CA-4927-8F15-1B87009D89DA}" destId="{FB230572-33BE-4B74-BC80-58C5C7BEF868}" srcOrd="0" destOrd="0" presId="urn:microsoft.com/office/officeart/2016/7/layout/BasicLinearProcessNumbered"/>
    <dgm:cxn modelId="{5FC5E9CE-4154-47E5-9278-47A9590A8E7D}" srcId="{F0A9F2B7-9990-4222-A880-290B02F4993C}" destId="{A0193104-9FE8-4450-AE6E-2174DAA2FF5F}" srcOrd="2" destOrd="0" parTransId="{616EB2DD-6EBB-46BD-ABBE-547ECC3034F3}" sibTransId="{49BFAE1C-4089-40D9-9462-899A983EA7BB}"/>
    <dgm:cxn modelId="{1CB03FCF-948A-4307-80CB-6ABE8D73EFD5}" type="presOf" srcId="{A0193104-9FE8-4450-AE6E-2174DAA2FF5F}" destId="{26CB2303-287A-4DD7-9770-E070982A8DEE}" srcOrd="1" destOrd="0" presId="urn:microsoft.com/office/officeart/2016/7/layout/BasicLinearProcessNumbered"/>
    <dgm:cxn modelId="{D286D6E3-5252-456C-8954-1E43EBBB08DB}" srcId="{F0A9F2B7-9990-4222-A880-290B02F4993C}" destId="{054B1BF6-3F29-40E5-A5DA-18BCC78A8DF3}" srcOrd="1" destOrd="0" parTransId="{E72461FE-E35A-4DCD-B8CA-02613BFB323C}" sibTransId="{672DA13D-27A8-4FAE-BDAB-DB45A0BC6023}"/>
    <dgm:cxn modelId="{DE134255-64E8-47D8-A1A4-36A9EDA4B67C}" type="presParOf" srcId="{ECF21C97-753C-4160-8B97-15472AFE3F1D}" destId="{B9DE0342-988E-46B0-A855-3D68A502B57A}" srcOrd="0" destOrd="0" presId="urn:microsoft.com/office/officeart/2016/7/layout/BasicLinearProcessNumbered"/>
    <dgm:cxn modelId="{9059A9CF-9BBD-444F-9CFF-324C620E4EA1}" type="presParOf" srcId="{B9DE0342-988E-46B0-A855-3D68A502B57A}" destId="{0F402EFD-8541-41A1-8AC1-6FD2FB7B55DC}" srcOrd="0" destOrd="0" presId="urn:microsoft.com/office/officeart/2016/7/layout/BasicLinearProcessNumbered"/>
    <dgm:cxn modelId="{FFA832BB-09EC-4921-9027-D9BA1EF56600}" type="presParOf" srcId="{B9DE0342-988E-46B0-A855-3D68A502B57A}" destId="{FB230572-33BE-4B74-BC80-58C5C7BEF868}" srcOrd="1" destOrd="0" presId="urn:microsoft.com/office/officeart/2016/7/layout/BasicLinearProcessNumbered"/>
    <dgm:cxn modelId="{52BA477C-EAA4-4C98-8046-91EEA8014F04}" type="presParOf" srcId="{B9DE0342-988E-46B0-A855-3D68A502B57A}" destId="{8EB7C1D7-5CCA-440D-8AEF-8447250C6022}" srcOrd="2" destOrd="0" presId="urn:microsoft.com/office/officeart/2016/7/layout/BasicLinearProcessNumbered"/>
    <dgm:cxn modelId="{14C37672-7212-46AB-8CD7-15414BD0F20F}" type="presParOf" srcId="{B9DE0342-988E-46B0-A855-3D68A502B57A}" destId="{BA2D06AB-15A1-449E-A608-08C4229B6852}" srcOrd="3" destOrd="0" presId="urn:microsoft.com/office/officeart/2016/7/layout/BasicLinearProcessNumbered"/>
    <dgm:cxn modelId="{2C055531-7DFA-4EBD-B519-0A0C4C1B5EDF}" type="presParOf" srcId="{ECF21C97-753C-4160-8B97-15472AFE3F1D}" destId="{0887D788-F23E-4F3A-9217-B8C53A237CA3}" srcOrd="1" destOrd="0" presId="urn:microsoft.com/office/officeart/2016/7/layout/BasicLinearProcessNumbered"/>
    <dgm:cxn modelId="{0418CF21-2D5C-44F3-8762-3839A1567CFA}" type="presParOf" srcId="{ECF21C97-753C-4160-8B97-15472AFE3F1D}" destId="{4935DD8C-2143-4097-8B28-8463A7FA65C3}" srcOrd="2" destOrd="0" presId="urn:microsoft.com/office/officeart/2016/7/layout/BasicLinearProcessNumbered"/>
    <dgm:cxn modelId="{5352E5FB-2934-4CE1-9C5E-3FA38496B825}" type="presParOf" srcId="{4935DD8C-2143-4097-8B28-8463A7FA65C3}" destId="{90461F02-EF72-42A6-BF7F-F747FED0C9DA}" srcOrd="0" destOrd="0" presId="urn:microsoft.com/office/officeart/2016/7/layout/BasicLinearProcessNumbered"/>
    <dgm:cxn modelId="{3B9B1086-A5EB-4A00-B3AD-8389C7CCB991}" type="presParOf" srcId="{4935DD8C-2143-4097-8B28-8463A7FA65C3}" destId="{9244EAB6-FB15-4497-A970-BC628FF1E519}" srcOrd="1" destOrd="0" presId="urn:microsoft.com/office/officeart/2016/7/layout/BasicLinearProcessNumbered"/>
    <dgm:cxn modelId="{8AC7F039-58E0-4D3C-B9EA-4669B64F4515}" type="presParOf" srcId="{4935DD8C-2143-4097-8B28-8463A7FA65C3}" destId="{6C1B1FEF-724B-41AF-8F77-A33C21CFDDAF}" srcOrd="2" destOrd="0" presId="urn:microsoft.com/office/officeart/2016/7/layout/BasicLinearProcessNumbered"/>
    <dgm:cxn modelId="{A7B2291C-38AC-4476-8C5D-703DA1C88248}" type="presParOf" srcId="{4935DD8C-2143-4097-8B28-8463A7FA65C3}" destId="{AD280D9B-C9B9-40EC-B1B2-E7F64A92F9DD}" srcOrd="3" destOrd="0" presId="urn:microsoft.com/office/officeart/2016/7/layout/BasicLinearProcessNumbered"/>
    <dgm:cxn modelId="{9DA14730-7F50-4B7E-BCD3-B16B353C2659}" type="presParOf" srcId="{ECF21C97-753C-4160-8B97-15472AFE3F1D}" destId="{CF6B42D1-DAF8-4B22-9FD7-D42B2B53EFEA}" srcOrd="3" destOrd="0" presId="urn:microsoft.com/office/officeart/2016/7/layout/BasicLinearProcessNumbered"/>
    <dgm:cxn modelId="{9D82E407-9FE5-473F-8C57-3DD2B779AF28}" type="presParOf" srcId="{ECF21C97-753C-4160-8B97-15472AFE3F1D}" destId="{AF7E5C8B-875F-4A3A-B506-D9B51428DE30}" srcOrd="4" destOrd="0" presId="urn:microsoft.com/office/officeart/2016/7/layout/BasicLinearProcessNumbered"/>
    <dgm:cxn modelId="{9CA012E6-4F67-43C0-99D9-AE3E79E7FA5A}" type="presParOf" srcId="{AF7E5C8B-875F-4A3A-B506-D9B51428DE30}" destId="{746A4B81-F187-49A3-98AA-08D6E191A397}" srcOrd="0" destOrd="0" presId="urn:microsoft.com/office/officeart/2016/7/layout/BasicLinearProcessNumbered"/>
    <dgm:cxn modelId="{9917C005-512F-4121-8673-536826193118}" type="presParOf" srcId="{AF7E5C8B-875F-4A3A-B506-D9B51428DE30}" destId="{22823D6C-0064-4EFA-B7E8-FE14B5DFF2B2}" srcOrd="1" destOrd="0" presId="urn:microsoft.com/office/officeart/2016/7/layout/BasicLinearProcessNumbered"/>
    <dgm:cxn modelId="{2437AC8F-5296-441B-9C42-F7F7A3388C93}" type="presParOf" srcId="{AF7E5C8B-875F-4A3A-B506-D9B51428DE30}" destId="{B2C1E5A6-09AC-46BD-990E-DB59423D8878}" srcOrd="2" destOrd="0" presId="urn:microsoft.com/office/officeart/2016/7/layout/BasicLinearProcessNumbered"/>
    <dgm:cxn modelId="{76CFF09E-3115-4023-A227-A64E4F14F89F}" type="presParOf" srcId="{AF7E5C8B-875F-4A3A-B506-D9B51428DE30}" destId="{26CB2303-287A-4DD7-9770-E070982A8DEE}" srcOrd="3" destOrd="0" presId="urn:microsoft.com/office/officeart/2016/7/layout/BasicLinearProcessNumbered"/>
    <dgm:cxn modelId="{D36D4933-BAD1-45AA-9499-C87DE9D7EC55}" type="presParOf" srcId="{ECF21C97-753C-4160-8B97-15472AFE3F1D}" destId="{C4E91F9A-0DEE-4911-AA41-332AB05D754E}" srcOrd="5" destOrd="0" presId="urn:microsoft.com/office/officeart/2016/7/layout/BasicLinearProcessNumbered"/>
    <dgm:cxn modelId="{FFE6127E-F2F6-4EFC-BC52-6BC8410EE032}" type="presParOf" srcId="{ECF21C97-753C-4160-8B97-15472AFE3F1D}" destId="{8C47C6A6-BB68-479B-B83F-F9E00BC5A94B}" srcOrd="6" destOrd="0" presId="urn:microsoft.com/office/officeart/2016/7/layout/BasicLinearProcessNumbered"/>
    <dgm:cxn modelId="{BCED0595-8F7B-43F3-AE45-98A16F360D2D}" type="presParOf" srcId="{8C47C6A6-BB68-479B-B83F-F9E00BC5A94B}" destId="{3B08A50B-E39B-401B-9FCC-0E4E1FBF8D22}" srcOrd="0" destOrd="0" presId="urn:microsoft.com/office/officeart/2016/7/layout/BasicLinearProcessNumbered"/>
    <dgm:cxn modelId="{3A6DFE5B-2A10-4033-8117-39CC101D9638}" type="presParOf" srcId="{8C47C6A6-BB68-479B-B83F-F9E00BC5A94B}" destId="{29BDDF4F-FB5F-4786-BFBA-9A9D95AD8586}" srcOrd="1" destOrd="0" presId="urn:microsoft.com/office/officeart/2016/7/layout/BasicLinearProcessNumbered"/>
    <dgm:cxn modelId="{6876B2DB-34D7-42B2-9EDE-89A180A463E5}" type="presParOf" srcId="{8C47C6A6-BB68-479B-B83F-F9E00BC5A94B}" destId="{BDFAC92B-F226-440F-90CB-ED29AFE8ADE7}" srcOrd="2" destOrd="0" presId="urn:microsoft.com/office/officeart/2016/7/layout/BasicLinearProcessNumbered"/>
    <dgm:cxn modelId="{D81F934B-4A95-48EF-A02A-7631B462AFF3}" type="presParOf" srcId="{8C47C6A6-BB68-479B-B83F-F9E00BC5A94B}" destId="{F197F7F9-515F-4B7F-874E-7F942BBCFE62}" srcOrd="3" destOrd="0" presId="urn:microsoft.com/office/officeart/2016/7/layout/BasicLinear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2A4E6B-59BF-4C9F-A073-BE0B828D06F5}" type="doc">
      <dgm:prSet loTypeId="urn:microsoft.com/office/officeart/2005/8/layout/list1" loCatId="list" qsTypeId="urn:microsoft.com/office/officeart/2005/8/quickstyle/simple4" qsCatId="simple" csTypeId="urn:microsoft.com/office/officeart/2005/8/colors/accent2_2" csCatId="accent2"/>
      <dgm:spPr/>
      <dgm:t>
        <a:bodyPr/>
        <a:lstStyle/>
        <a:p>
          <a:endParaRPr lang="en-US"/>
        </a:p>
      </dgm:t>
    </dgm:pt>
    <dgm:pt modelId="{730299D3-045E-4472-B9D7-76B2A2A3EAF2}">
      <dgm:prSet/>
      <dgm:spPr/>
      <dgm:t>
        <a:bodyPr/>
        <a:lstStyle/>
        <a:p>
          <a:r>
            <a:rPr lang="en-US"/>
            <a:t>The purpose of this EBP intentional rounding project</a:t>
          </a:r>
        </a:p>
      </dgm:t>
    </dgm:pt>
    <dgm:pt modelId="{5DADDB18-1175-49F5-84D4-CE5C3459252D}" type="parTrans" cxnId="{8B8064FD-C152-4EB2-A4F9-1C08D5D02603}">
      <dgm:prSet/>
      <dgm:spPr/>
      <dgm:t>
        <a:bodyPr/>
        <a:lstStyle/>
        <a:p>
          <a:endParaRPr lang="en-US"/>
        </a:p>
      </dgm:t>
    </dgm:pt>
    <dgm:pt modelId="{C593D00D-7C59-446E-B983-A36496C1B753}" type="sibTrans" cxnId="{8B8064FD-C152-4EB2-A4F9-1C08D5D02603}">
      <dgm:prSet/>
      <dgm:spPr/>
      <dgm:t>
        <a:bodyPr/>
        <a:lstStyle/>
        <a:p>
          <a:endParaRPr lang="en-US"/>
        </a:p>
      </dgm:t>
    </dgm:pt>
    <dgm:pt modelId="{0A07BDAE-F37B-4FCE-815C-6FE7011C4C6E}">
      <dgm:prSet/>
      <dgm:spPr/>
      <dgm:t>
        <a:bodyPr/>
        <a:lstStyle/>
        <a:p>
          <a:r>
            <a:rPr lang="en-US"/>
            <a:t>Determine the effectiveness </a:t>
          </a:r>
        </a:p>
      </dgm:t>
    </dgm:pt>
    <dgm:pt modelId="{7D8E5D39-54E4-4DD9-B472-A6FDDED01E94}" type="parTrans" cxnId="{9E3D635A-15F0-4134-8765-F04202E08B92}">
      <dgm:prSet/>
      <dgm:spPr/>
      <dgm:t>
        <a:bodyPr/>
        <a:lstStyle/>
        <a:p>
          <a:endParaRPr lang="en-US"/>
        </a:p>
      </dgm:t>
    </dgm:pt>
    <dgm:pt modelId="{C4EB22E7-01CE-48A1-B2F8-3355780FC1D1}" type="sibTrans" cxnId="{9E3D635A-15F0-4134-8765-F04202E08B92}">
      <dgm:prSet/>
      <dgm:spPr/>
      <dgm:t>
        <a:bodyPr/>
        <a:lstStyle/>
        <a:p>
          <a:endParaRPr lang="en-US"/>
        </a:p>
      </dgm:t>
    </dgm:pt>
    <dgm:pt modelId="{65985493-7F86-48FE-8619-5916EDBDCB32}">
      <dgm:prSet/>
      <dgm:spPr/>
      <dgm:t>
        <a:bodyPr/>
        <a:lstStyle/>
        <a:p>
          <a:r>
            <a:rPr lang="en-US"/>
            <a:t>Find quantifiable correlation between HAC’s, patient satisfaction, and intentional rounding</a:t>
          </a:r>
        </a:p>
      </dgm:t>
    </dgm:pt>
    <dgm:pt modelId="{95D09AB9-7956-4124-B1D1-9EFF15418F51}" type="parTrans" cxnId="{8CD2D680-7866-4492-9CF1-F424933BBC79}">
      <dgm:prSet/>
      <dgm:spPr/>
      <dgm:t>
        <a:bodyPr/>
        <a:lstStyle/>
        <a:p>
          <a:endParaRPr lang="en-US"/>
        </a:p>
      </dgm:t>
    </dgm:pt>
    <dgm:pt modelId="{33C95E74-2018-456B-AE85-40738B4FF716}" type="sibTrans" cxnId="{8CD2D680-7866-4492-9CF1-F424933BBC79}">
      <dgm:prSet/>
      <dgm:spPr/>
      <dgm:t>
        <a:bodyPr/>
        <a:lstStyle/>
        <a:p>
          <a:endParaRPr lang="en-US"/>
        </a:p>
      </dgm:t>
    </dgm:pt>
    <dgm:pt modelId="{F0E0ACBE-F356-456A-8361-42794766CE97}">
      <dgm:prSet/>
      <dgm:spPr/>
      <dgm:t>
        <a:bodyPr/>
        <a:lstStyle/>
        <a:p>
          <a:r>
            <a:rPr lang="en-US"/>
            <a:t>Partner with Altru Health System</a:t>
          </a:r>
        </a:p>
      </dgm:t>
    </dgm:pt>
    <dgm:pt modelId="{4BA585A8-D5C1-4EDF-A854-99FB4C1B2A33}" type="parTrans" cxnId="{D0BE478E-78EE-4D9F-9576-1C70E5FFEE50}">
      <dgm:prSet/>
      <dgm:spPr/>
      <dgm:t>
        <a:bodyPr/>
        <a:lstStyle/>
        <a:p>
          <a:endParaRPr lang="en-US"/>
        </a:p>
      </dgm:t>
    </dgm:pt>
    <dgm:pt modelId="{3052F364-8578-4406-81F8-87D42AD73B19}" type="sibTrans" cxnId="{D0BE478E-78EE-4D9F-9576-1C70E5FFEE50}">
      <dgm:prSet/>
      <dgm:spPr/>
      <dgm:t>
        <a:bodyPr/>
        <a:lstStyle/>
        <a:p>
          <a:endParaRPr lang="en-US"/>
        </a:p>
      </dgm:t>
    </dgm:pt>
    <dgm:pt modelId="{DEB9013D-3518-414A-A28B-F8B2505C3961}">
      <dgm:prSet/>
      <dgm:spPr/>
      <dgm:t>
        <a:bodyPr/>
        <a:lstStyle/>
        <a:p>
          <a:r>
            <a:rPr lang="en-US"/>
            <a:t>Coordinate project implementation including </a:t>
          </a:r>
        </a:p>
      </dgm:t>
    </dgm:pt>
    <dgm:pt modelId="{D4E92EE7-CC60-4E88-9226-16AF761EC618}" type="parTrans" cxnId="{C280AB18-E461-480B-BDA0-C78214E5E6D7}">
      <dgm:prSet/>
      <dgm:spPr/>
      <dgm:t>
        <a:bodyPr/>
        <a:lstStyle/>
        <a:p>
          <a:endParaRPr lang="en-US"/>
        </a:p>
      </dgm:t>
    </dgm:pt>
    <dgm:pt modelId="{5D8DDAFB-3142-4EAF-8558-E5A2FE46BACC}" type="sibTrans" cxnId="{C280AB18-E461-480B-BDA0-C78214E5E6D7}">
      <dgm:prSet/>
      <dgm:spPr/>
      <dgm:t>
        <a:bodyPr/>
        <a:lstStyle/>
        <a:p>
          <a:endParaRPr lang="en-US"/>
        </a:p>
      </dgm:t>
    </dgm:pt>
    <dgm:pt modelId="{814158A6-8464-4932-8A6F-A9A591E21A3D}">
      <dgm:prSet/>
      <dgm:spPr/>
      <dgm:t>
        <a:bodyPr/>
        <a:lstStyle/>
        <a:p>
          <a:r>
            <a:rPr lang="en-US"/>
            <a:t>Staff education </a:t>
          </a:r>
        </a:p>
      </dgm:t>
    </dgm:pt>
    <dgm:pt modelId="{DB1CBA8B-46DC-4B96-8429-10E5239E09F1}" type="parTrans" cxnId="{62503C55-A2F9-4593-B1AA-8BAD14190653}">
      <dgm:prSet/>
      <dgm:spPr/>
      <dgm:t>
        <a:bodyPr/>
        <a:lstStyle/>
        <a:p>
          <a:endParaRPr lang="en-US"/>
        </a:p>
      </dgm:t>
    </dgm:pt>
    <dgm:pt modelId="{116F4868-8C78-42D4-87C4-4267A468BDF6}" type="sibTrans" cxnId="{62503C55-A2F9-4593-B1AA-8BAD14190653}">
      <dgm:prSet/>
      <dgm:spPr/>
      <dgm:t>
        <a:bodyPr/>
        <a:lstStyle/>
        <a:p>
          <a:endParaRPr lang="en-US"/>
        </a:p>
      </dgm:t>
    </dgm:pt>
    <dgm:pt modelId="{2F3D3738-BEAD-41A7-B2BA-A0E910986948}">
      <dgm:prSet/>
      <dgm:spPr/>
      <dgm:t>
        <a:bodyPr/>
        <a:lstStyle/>
        <a:p>
          <a:r>
            <a:rPr lang="en-US"/>
            <a:t>Patient surveillance</a:t>
          </a:r>
        </a:p>
      </dgm:t>
    </dgm:pt>
    <dgm:pt modelId="{51825795-A1ED-4AE6-97FD-78F22CEE97F5}" type="parTrans" cxnId="{D2696495-7FFF-4692-8AF5-8087E507BA42}">
      <dgm:prSet/>
      <dgm:spPr/>
      <dgm:t>
        <a:bodyPr/>
        <a:lstStyle/>
        <a:p>
          <a:endParaRPr lang="en-US"/>
        </a:p>
      </dgm:t>
    </dgm:pt>
    <dgm:pt modelId="{0C49455E-1954-4DE6-A4ED-9DBC3633423A}" type="sibTrans" cxnId="{D2696495-7FFF-4692-8AF5-8087E507BA42}">
      <dgm:prSet/>
      <dgm:spPr/>
      <dgm:t>
        <a:bodyPr/>
        <a:lstStyle/>
        <a:p>
          <a:endParaRPr lang="en-US"/>
        </a:p>
      </dgm:t>
    </dgm:pt>
    <dgm:pt modelId="{F83B9259-B522-4DE7-8F4F-DADD97241E3D}">
      <dgm:prSet/>
      <dgm:spPr/>
      <dgm:t>
        <a:bodyPr/>
        <a:lstStyle/>
        <a:p>
          <a:r>
            <a:rPr lang="en-US"/>
            <a:t>Data collection</a:t>
          </a:r>
        </a:p>
      </dgm:t>
    </dgm:pt>
    <dgm:pt modelId="{6E10F27B-F789-4845-90C8-70AA9D03D9A3}" type="parTrans" cxnId="{3829275C-E70D-495E-B04D-BDF9DA95E4EA}">
      <dgm:prSet/>
      <dgm:spPr/>
      <dgm:t>
        <a:bodyPr/>
        <a:lstStyle/>
        <a:p>
          <a:endParaRPr lang="en-US"/>
        </a:p>
      </dgm:t>
    </dgm:pt>
    <dgm:pt modelId="{DBD43FDA-E3A0-41B1-A24C-E29196206730}" type="sibTrans" cxnId="{3829275C-E70D-495E-B04D-BDF9DA95E4EA}">
      <dgm:prSet/>
      <dgm:spPr/>
      <dgm:t>
        <a:bodyPr/>
        <a:lstStyle/>
        <a:p>
          <a:endParaRPr lang="en-US"/>
        </a:p>
      </dgm:t>
    </dgm:pt>
    <dgm:pt modelId="{28D0B37A-C1E1-46D7-AD04-9EBD70E79766}" type="pres">
      <dgm:prSet presAssocID="{C12A4E6B-59BF-4C9F-A073-BE0B828D06F5}" presName="linear" presStyleCnt="0">
        <dgm:presLayoutVars>
          <dgm:dir/>
          <dgm:animLvl val="lvl"/>
          <dgm:resizeHandles val="exact"/>
        </dgm:presLayoutVars>
      </dgm:prSet>
      <dgm:spPr/>
    </dgm:pt>
    <dgm:pt modelId="{13CED17F-3EF9-4244-BDE7-6F5C0DF82C7B}" type="pres">
      <dgm:prSet presAssocID="{730299D3-045E-4472-B9D7-76B2A2A3EAF2}" presName="parentLin" presStyleCnt="0"/>
      <dgm:spPr/>
    </dgm:pt>
    <dgm:pt modelId="{0E95D528-3133-4632-A4CA-89E76652AA69}" type="pres">
      <dgm:prSet presAssocID="{730299D3-045E-4472-B9D7-76B2A2A3EAF2}" presName="parentLeftMargin" presStyleLbl="node1" presStyleIdx="0" presStyleCnt="2"/>
      <dgm:spPr/>
    </dgm:pt>
    <dgm:pt modelId="{B26461A2-47D6-4B1C-BE1A-14A614969A8A}" type="pres">
      <dgm:prSet presAssocID="{730299D3-045E-4472-B9D7-76B2A2A3EAF2}" presName="parentText" presStyleLbl="node1" presStyleIdx="0" presStyleCnt="2">
        <dgm:presLayoutVars>
          <dgm:chMax val="0"/>
          <dgm:bulletEnabled val="1"/>
        </dgm:presLayoutVars>
      </dgm:prSet>
      <dgm:spPr/>
    </dgm:pt>
    <dgm:pt modelId="{19CABE02-88EC-4EE8-8F68-988AD4104BE6}" type="pres">
      <dgm:prSet presAssocID="{730299D3-045E-4472-B9D7-76B2A2A3EAF2}" presName="negativeSpace" presStyleCnt="0"/>
      <dgm:spPr/>
    </dgm:pt>
    <dgm:pt modelId="{535656CA-7260-47B5-AAB1-6ED628442611}" type="pres">
      <dgm:prSet presAssocID="{730299D3-045E-4472-B9D7-76B2A2A3EAF2}" presName="childText" presStyleLbl="conFgAcc1" presStyleIdx="0" presStyleCnt="2">
        <dgm:presLayoutVars>
          <dgm:bulletEnabled val="1"/>
        </dgm:presLayoutVars>
      </dgm:prSet>
      <dgm:spPr/>
    </dgm:pt>
    <dgm:pt modelId="{9CC4197E-C7CC-44FA-AFDC-F795F1827EEE}" type="pres">
      <dgm:prSet presAssocID="{C593D00D-7C59-446E-B983-A36496C1B753}" presName="spaceBetweenRectangles" presStyleCnt="0"/>
      <dgm:spPr/>
    </dgm:pt>
    <dgm:pt modelId="{F6E52FD1-1E4A-49B8-9A59-26BDCCF870AA}" type="pres">
      <dgm:prSet presAssocID="{F0E0ACBE-F356-456A-8361-42794766CE97}" presName="parentLin" presStyleCnt="0"/>
      <dgm:spPr/>
    </dgm:pt>
    <dgm:pt modelId="{07DDBFEF-8284-4EF4-BC86-1C1435461CC5}" type="pres">
      <dgm:prSet presAssocID="{F0E0ACBE-F356-456A-8361-42794766CE97}" presName="parentLeftMargin" presStyleLbl="node1" presStyleIdx="0" presStyleCnt="2"/>
      <dgm:spPr/>
    </dgm:pt>
    <dgm:pt modelId="{85FB0ECE-C317-460E-B5CB-14FD5BC081F6}" type="pres">
      <dgm:prSet presAssocID="{F0E0ACBE-F356-456A-8361-42794766CE97}" presName="parentText" presStyleLbl="node1" presStyleIdx="1" presStyleCnt="2">
        <dgm:presLayoutVars>
          <dgm:chMax val="0"/>
          <dgm:bulletEnabled val="1"/>
        </dgm:presLayoutVars>
      </dgm:prSet>
      <dgm:spPr/>
    </dgm:pt>
    <dgm:pt modelId="{C606C77B-1022-46AA-B205-9E2C3406F5B5}" type="pres">
      <dgm:prSet presAssocID="{F0E0ACBE-F356-456A-8361-42794766CE97}" presName="negativeSpace" presStyleCnt="0"/>
      <dgm:spPr/>
    </dgm:pt>
    <dgm:pt modelId="{61D7654A-C3B5-4FCB-825F-BE4906C29E90}" type="pres">
      <dgm:prSet presAssocID="{F0E0ACBE-F356-456A-8361-42794766CE97}" presName="childText" presStyleLbl="conFgAcc1" presStyleIdx="1" presStyleCnt="2">
        <dgm:presLayoutVars>
          <dgm:bulletEnabled val="1"/>
        </dgm:presLayoutVars>
      </dgm:prSet>
      <dgm:spPr/>
    </dgm:pt>
  </dgm:ptLst>
  <dgm:cxnLst>
    <dgm:cxn modelId="{419B6F0B-19E0-4DE0-9201-35558B4FCAE8}" type="presOf" srcId="{814158A6-8464-4932-8A6F-A9A591E21A3D}" destId="{61D7654A-C3B5-4FCB-825F-BE4906C29E90}" srcOrd="0" destOrd="1" presId="urn:microsoft.com/office/officeart/2005/8/layout/list1"/>
    <dgm:cxn modelId="{C280AB18-E461-480B-BDA0-C78214E5E6D7}" srcId="{F0E0ACBE-F356-456A-8361-42794766CE97}" destId="{DEB9013D-3518-414A-A28B-F8B2505C3961}" srcOrd="0" destOrd="0" parTransId="{D4E92EE7-CC60-4E88-9226-16AF761EC618}" sibTransId="{5D8DDAFB-3142-4EAF-8558-E5A2FE46BACC}"/>
    <dgm:cxn modelId="{0C88381E-DFC2-4BBD-8D3A-339971CC9AC1}" type="presOf" srcId="{F0E0ACBE-F356-456A-8361-42794766CE97}" destId="{07DDBFEF-8284-4EF4-BC86-1C1435461CC5}" srcOrd="0" destOrd="0" presId="urn:microsoft.com/office/officeart/2005/8/layout/list1"/>
    <dgm:cxn modelId="{3829275C-E70D-495E-B04D-BDF9DA95E4EA}" srcId="{F0E0ACBE-F356-456A-8361-42794766CE97}" destId="{F83B9259-B522-4DE7-8F4F-DADD97241E3D}" srcOrd="3" destOrd="0" parTransId="{6E10F27B-F789-4845-90C8-70AA9D03D9A3}" sibTransId="{DBD43FDA-E3A0-41B1-A24C-E29196206730}"/>
    <dgm:cxn modelId="{AD6B2048-1687-4049-8978-57F24470B920}" type="presOf" srcId="{C12A4E6B-59BF-4C9F-A073-BE0B828D06F5}" destId="{28D0B37A-C1E1-46D7-AD04-9EBD70E79766}" srcOrd="0" destOrd="0" presId="urn:microsoft.com/office/officeart/2005/8/layout/list1"/>
    <dgm:cxn modelId="{EDDAA64E-52E5-4905-A390-741C0D3B7356}" type="presOf" srcId="{730299D3-045E-4472-B9D7-76B2A2A3EAF2}" destId="{0E95D528-3133-4632-A4CA-89E76652AA69}" srcOrd="0" destOrd="0" presId="urn:microsoft.com/office/officeart/2005/8/layout/list1"/>
    <dgm:cxn modelId="{D5161A53-15AD-4202-8D78-E751A6DA6ADD}" type="presOf" srcId="{DEB9013D-3518-414A-A28B-F8B2505C3961}" destId="{61D7654A-C3B5-4FCB-825F-BE4906C29E90}" srcOrd="0" destOrd="0" presId="urn:microsoft.com/office/officeart/2005/8/layout/list1"/>
    <dgm:cxn modelId="{62503C55-A2F9-4593-B1AA-8BAD14190653}" srcId="{F0E0ACBE-F356-456A-8361-42794766CE97}" destId="{814158A6-8464-4932-8A6F-A9A591E21A3D}" srcOrd="1" destOrd="0" parTransId="{DB1CBA8B-46DC-4B96-8429-10E5239E09F1}" sibTransId="{116F4868-8C78-42D4-87C4-4267A468BDF6}"/>
    <dgm:cxn modelId="{F4742858-D167-40B8-B1FC-84E00AF9EB52}" type="presOf" srcId="{730299D3-045E-4472-B9D7-76B2A2A3EAF2}" destId="{B26461A2-47D6-4B1C-BE1A-14A614969A8A}" srcOrd="1" destOrd="0" presId="urn:microsoft.com/office/officeart/2005/8/layout/list1"/>
    <dgm:cxn modelId="{9E3D635A-15F0-4134-8765-F04202E08B92}" srcId="{730299D3-045E-4472-B9D7-76B2A2A3EAF2}" destId="{0A07BDAE-F37B-4FCE-815C-6FE7011C4C6E}" srcOrd="0" destOrd="0" parTransId="{7D8E5D39-54E4-4DD9-B472-A6FDDED01E94}" sibTransId="{C4EB22E7-01CE-48A1-B2F8-3355780FC1D1}"/>
    <dgm:cxn modelId="{8CD2D680-7866-4492-9CF1-F424933BBC79}" srcId="{730299D3-045E-4472-B9D7-76B2A2A3EAF2}" destId="{65985493-7F86-48FE-8619-5916EDBDCB32}" srcOrd="1" destOrd="0" parTransId="{95D09AB9-7956-4124-B1D1-9EFF15418F51}" sibTransId="{33C95E74-2018-456B-AE85-40738B4FF716}"/>
    <dgm:cxn modelId="{D0BE478E-78EE-4D9F-9576-1C70E5FFEE50}" srcId="{C12A4E6B-59BF-4C9F-A073-BE0B828D06F5}" destId="{F0E0ACBE-F356-456A-8361-42794766CE97}" srcOrd="1" destOrd="0" parTransId="{4BA585A8-D5C1-4EDF-A854-99FB4C1B2A33}" sibTransId="{3052F364-8578-4406-81F8-87D42AD73B19}"/>
    <dgm:cxn modelId="{D2696495-7FFF-4692-8AF5-8087E507BA42}" srcId="{F0E0ACBE-F356-456A-8361-42794766CE97}" destId="{2F3D3738-BEAD-41A7-B2BA-A0E910986948}" srcOrd="2" destOrd="0" parTransId="{51825795-A1ED-4AE6-97FD-78F22CEE97F5}" sibTransId="{0C49455E-1954-4DE6-A4ED-9DBC3633423A}"/>
    <dgm:cxn modelId="{B76CBCA5-C519-487C-823C-DAEC32AD8781}" type="presOf" srcId="{65985493-7F86-48FE-8619-5916EDBDCB32}" destId="{535656CA-7260-47B5-AAB1-6ED628442611}" srcOrd="0" destOrd="1" presId="urn:microsoft.com/office/officeart/2005/8/layout/list1"/>
    <dgm:cxn modelId="{781582D0-7E95-4B22-8A65-E57272D256B5}" type="presOf" srcId="{F83B9259-B522-4DE7-8F4F-DADD97241E3D}" destId="{61D7654A-C3B5-4FCB-825F-BE4906C29E90}" srcOrd="0" destOrd="3" presId="urn:microsoft.com/office/officeart/2005/8/layout/list1"/>
    <dgm:cxn modelId="{AD329EE9-9949-4E58-BE9C-BAF21C2D3E1C}" type="presOf" srcId="{0A07BDAE-F37B-4FCE-815C-6FE7011C4C6E}" destId="{535656CA-7260-47B5-AAB1-6ED628442611}" srcOrd="0" destOrd="0" presId="urn:microsoft.com/office/officeart/2005/8/layout/list1"/>
    <dgm:cxn modelId="{29E71DEA-2340-4FB3-872B-0037319E7978}" type="presOf" srcId="{F0E0ACBE-F356-456A-8361-42794766CE97}" destId="{85FB0ECE-C317-460E-B5CB-14FD5BC081F6}" srcOrd="1" destOrd="0" presId="urn:microsoft.com/office/officeart/2005/8/layout/list1"/>
    <dgm:cxn modelId="{54A5F5F8-708D-42E3-BFF3-0AA8327616C2}" type="presOf" srcId="{2F3D3738-BEAD-41A7-B2BA-A0E910986948}" destId="{61D7654A-C3B5-4FCB-825F-BE4906C29E90}" srcOrd="0" destOrd="2" presId="urn:microsoft.com/office/officeart/2005/8/layout/list1"/>
    <dgm:cxn modelId="{8B8064FD-C152-4EB2-A4F9-1C08D5D02603}" srcId="{C12A4E6B-59BF-4C9F-A073-BE0B828D06F5}" destId="{730299D3-045E-4472-B9D7-76B2A2A3EAF2}" srcOrd="0" destOrd="0" parTransId="{5DADDB18-1175-49F5-84D4-CE5C3459252D}" sibTransId="{C593D00D-7C59-446E-B983-A36496C1B753}"/>
    <dgm:cxn modelId="{F112AB34-7C1E-441D-AB57-BB3DF0D7EA0E}" type="presParOf" srcId="{28D0B37A-C1E1-46D7-AD04-9EBD70E79766}" destId="{13CED17F-3EF9-4244-BDE7-6F5C0DF82C7B}" srcOrd="0" destOrd="0" presId="urn:microsoft.com/office/officeart/2005/8/layout/list1"/>
    <dgm:cxn modelId="{FAC04208-3297-45A9-B5C8-BD2A2340FE7D}" type="presParOf" srcId="{13CED17F-3EF9-4244-BDE7-6F5C0DF82C7B}" destId="{0E95D528-3133-4632-A4CA-89E76652AA69}" srcOrd="0" destOrd="0" presId="urn:microsoft.com/office/officeart/2005/8/layout/list1"/>
    <dgm:cxn modelId="{3538E073-5EF3-46C1-ABE2-30E063667809}" type="presParOf" srcId="{13CED17F-3EF9-4244-BDE7-6F5C0DF82C7B}" destId="{B26461A2-47D6-4B1C-BE1A-14A614969A8A}" srcOrd="1" destOrd="0" presId="urn:microsoft.com/office/officeart/2005/8/layout/list1"/>
    <dgm:cxn modelId="{318E9BFF-14F4-488D-8ABB-89442B08E11D}" type="presParOf" srcId="{28D0B37A-C1E1-46D7-AD04-9EBD70E79766}" destId="{19CABE02-88EC-4EE8-8F68-988AD4104BE6}" srcOrd="1" destOrd="0" presId="urn:microsoft.com/office/officeart/2005/8/layout/list1"/>
    <dgm:cxn modelId="{64C568EC-57E8-4D1D-A109-C4942413A5F9}" type="presParOf" srcId="{28D0B37A-C1E1-46D7-AD04-9EBD70E79766}" destId="{535656CA-7260-47B5-AAB1-6ED628442611}" srcOrd="2" destOrd="0" presId="urn:microsoft.com/office/officeart/2005/8/layout/list1"/>
    <dgm:cxn modelId="{7780D80C-0A8E-4A2F-B374-11851B1B1F64}" type="presParOf" srcId="{28D0B37A-C1E1-46D7-AD04-9EBD70E79766}" destId="{9CC4197E-C7CC-44FA-AFDC-F795F1827EEE}" srcOrd="3" destOrd="0" presId="urn:microsoft.com/office/officeart/2005/8/layout/list1"/>
    <dgm:cxn modelId="{CCCCF701-85D4-48BC-9AA6-30A86F139F33}" type="presParOf" srcId="{28D0B37A-C1E1-46D7-AD04-9EBD70E79766}" destId="{F6E52FD1-1E4A-49B8-9A59-26BDCCF870AA}" srcOrd="4" destOrd="0" presId="urn:microsoft.com/office/officeart/2005/8/layout/list1"/>
    <dgm:cxn modelId="{7C7AFBBB-7698-457F-BE3E-2C5FFC408071}" type="presParOf" srcId="{F6E52FD1-1E4A-49B8-9A59-26BDCCF870AA}" destId="{07DDBFEF-8284-4EF4-BC86-1C1435461CC5}" srcOrd="0" destOrd="0" presId="urn:microsoft.com/office/officeart/2005/8/layout/list1"/>
    <dgm:cxn modelId="{04C64048-61DE-45E1-9B41-3FEB56C9A2CC}" type="presParOf" srcId="{F6E52FD1-1E4A-49B8-9A59-26BDCCF870AA}" destId="{85FB0ECE-C317-460E-B5CB-14FD5BC081F6}" srcOrd="1" destOrd="0" presId="urn:microsoft.com/office/officeart/2005/8/layout/list1"/>
    <dgm:cxn modelId="{7FD846E9-F78A-46CA-8A2F-BC062B5F5D2C}" type="presParOf" srcId="{28D0B37A-C1E1-46D7-AD04-9EBD70E79766}" destId="{C606C77B-1022-46AA-B205-9E2C3406F5B5}" srcOrd="5" destOrd="0" presId="urn:microsoft.com/office/officeart/2005/8/layout/list1"/>
    <dgm:cxn modelId="{6B2C79B8-572A-42EC-983A-38192FF1E514}" type="presParOf" srcId="{28D0B37A-C1E1-46D7-AD04-9EBD70E79766}" destId="{61D7654A-C3B5-4FCB-825F-BE4906C29E90}"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EAC405-E58A-4703-9251-F463940E0D2C}"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D653D6A2-3F85-4494-9342-3C6DC6F9362F}">
      <dgm:prSet/>
      <dgm:spPr/>
      <dgm:t>
        <a:bodyPr/>
        <a:lstStyle/>
        <a:p>
          <a:r>
            <a:rPr lang="en-US"/>
            <a:t>Key terms </a:t>
          </a:r>
        </a:p>
      </dgm:t>
    </dgm:pt>
    <dgm:pt modelId="{D4B7EEC6-C017-4DCA-A0B1-6A56156A29AA}" type="parTrans" cxnId="{FBB7E2F3-BB63-490E-BD25-62EF1537E3D2}">
      <dgm:prSet/>
      <dgm:spPr/>
      <dgm:t>
        <a:bodyPr/>
        <a:lstStyle/>
        <a:p>
          <a:endParaRPr lang="en-US"/>
        </a:p>
      </dgm:t>
    </dgm:pt>
    <dgm:pt modelId="{E1A5C12D-6814-4C85-8B5E-C0B68E304015}" type="sibTrans" cxnId="{FBB7E2F3-BB63-490E-BD25-62EF1537E3D2}">
      <dgm:prSet/>
      <dgm:spPr/>
      <dgm:t>
        <a:bodyPr/>
        <a:lstStyle/>
        <a:p>
          <a:endParaRPr lang="en-US"/>
        </a:p>
      </dgm:t>
    </dgm:pt>
    <dgm:pt modelId="{86170EE9-5464-47DA-9811-A3B04A2E2003}">
      <dgm:prSet/>
      <dgm:spPr/>
      <dgm:t>
        <a:bodyPr/>
        <a:lstStyle/>
        <a:p>
          <a:r>
            <a:rPr lang="en-US"/>
            <a:t>Intentional rounding</a:t>
          </a:r>
        </a:p>
      </dgm:t>
    </dgm:pt>
    <dgm:pt modelId="{B6F7AD6C-80EC-4A2B-BAD5-55C9C7388C6A}" type="parTrans" cxnId="{8D02592F-5C05-437B-941D-B23674EC70B1}">
      <dgm:prSet/>
      <dgm:spPr/>
      <dgm:t>
        <a:bodyPr/>
        <a:lstStyle/>
        <a:p>
          <a:endParaRPr lang="en-US"/>
        </a:p>
      </dgm:t>
    </dgm:pt>
    <dgm:pt modelId="{C46F6FCA-8D61-4CDB-B74A-23CA43279621}" type="sibTrans" cxnId="{8D02592F-5C05-437B-941D-B23674EC70B1}">
      <dgm:prSet/>
      <dgm:spPr/>
      <dgm:t>
        <a:bodyPr/>
        <a:lstStyle/>
        <a:p>
          <a:endParaRPr lang="en-US"/>
        </a:p>
      </dgm:t>
    </dgm:pt>
    <dgm:pt modelId="{93357081-6908-4082-94A5-82F41F938046}">
      <dgm:prSet/>
      <dgm:spPr/>
      <dgm:t>
        <a:bodyPr/>
        <a:lstStyle/>
        <a:p>
          <a:r>
            <a:rPr lang="en-US"/>
            <a:t>Patient rounding</a:t>
          </a:r>
        </a:p>
      </dgm:t>
    </dgm:pt>
    <dgm:pt modelId="{4F20F9FD-EF02-44CE-B319-4AA5E12F06CA}" type="parTrans" cxnId="{B913D1EC-CFEB-400A-BD96-4ECD2DA80F8F}">
      <dgm:prSet/>
      <dgm:spPr/>
      <dgm:t>
        <a:bodyPr/>
        <a:lstStyle/>
        <a:p>
          <a:endParaRPr lang="en-US"/>
        </a:p>
      </dgm:t>
    </dgm:pt>
    <dgm:pt modelId="{E9903BCA-9E74-49F1-9081-48617E428DCD}" type="sibTrans" cxnId="{B913D1EC-CFEB-400A-BD96-4ECD2DA80F8F}">
      <dgm:prSet/>
      <dgm:spPr/>
      <dgm:t>
        <a:bodyPr/>
        <a:lstStyle/>
        <a:p>
          <a:endParaRPr lang="en-US"/>
        </a:p>
      </dgm:t>
    </dgm:pt>
    <dgm:pt modelId="{A6F9C44F-5778-495B-BBC4-77650B17BEF6}">
      <dgm:prSet/>
      <dgm:spPr/>
      <dgm:t>
        <a:bodyPr/>
        <a:lstStyle/>
        <a:p>
          <a:r>
            <a:rPr lang="en-US"/>
            <a:t>Pressure injuries</a:t>
          </a:r>
        </a:p>
      </dgm:t>
    </dgm:pt>
    <dgm:pt modelId="{73B7629C-B676-4B0B-90AA-41A7C7FF3E4A}" type="parTrans" cxnId="{C3327048-3606-4A8A-A9B5-89E938D65195}">
      <dgm:prSet/>
      <dgm:spPr/>
      <dgm:t>
        <a:bodyPr/>
        <a:lstStyle/>
        <a:p>
          <a:endParaRPr lang="en-US"/>
        </a:p>
      </dgm:t>
    </dgm:pt>
    <dgm:pt modelId="{1910046B-71ED-4EED-BFC4-32870E122A62}" type="sibTrans" cxnId="{C3327048-3606-4A8A-A9B5-89E938D65195}">
      <dgm:prSet/>
      <dgm:spPr/>
      <dgm:t>
        <a:bodyPr/>
        <a:lstStyle/>
        <a:p>
          <a:endParaRPr lang="en-US"/>
        </a:p>
      </dgm:t>
    </dgm:pt>
    <dgm:pt modelId="{FE7C5EC6-3266-477B-9176-B39CCDE93147}">
      <dgm:prSet/>
      <dgm:spPr/>
      <dgm:t>
        <a:bodyPr/>
        <a:lstStyle/>
        <a:p>
          <a:r>
            <a:rPr lang="en-US"/>
            <a:t>Falls</a:t>
          </a:r>
        </a:p>
      </dgm:t>
    </dgm:pt>
    <dgm:pt modelId="{DA44FF7D-A25A-48D0-B18C-61A13D6AEEE1}" type="parTrans" cxnId="{E264D328-C35E-4A13-9FE9-DA9544A9CCAB}">
      <dgm:prSet/>
      <dgm:spPr/>
      <dgm:t>
        <a:bodyPr/>
        <a:lstStyle/>
        <a:p>
          <a:endParaRPr lang="en-US"/>
        </a:p>
      </dgm:t>
    </dgm:pt>
    <dgm:pt modelId="{772E25CB-CBA7-4D4F-9C3A-E3A6006F886D}" type="sibTrans" cxnId="{E264D328-C35E-4A13-9FE9-DA9544A9CCAB}">
      <dgm:prSet/>
      <dgm:spPr/>
      <dgm:t>
        <a:bodyPr/>
        <a:lstStyle/>
        <a:p>
          <a:endParaRPr lang="en-US"/>
        </a:p>
      </dgm:t>
    </dgm:pt>
    <dgm:pt modelId="{72B3ABAD-08F5-4947-A19A-8F89065DD71F}">
      <dgm:prSet/>
      <dgm:spPr/>
      <dgm:t>
        <a:bodyPr/>
        <a:lstStyle/>
        <a:p>
          <a:r>
            <a:rPr lang="en-US"/>
            <a:t>Patient satisfaction</a:t>
          </a:r>
        </a:p>
      </dgm:t>
    </dgm:pt>
    <dgm:pt modelId="{5A0F2387-E929-46D0-ACBF-C35B9FA3916F}" type="parTrans" cxnId="{6243B9B4-0CC4-41C2-A876-86DA5D431FF5}">
      <dgm:prSet/>
      <dgm:spPr/>
      <dgm:t>
        <a:bodyPr/>
        <a:lstStyle/>
        <a:p>
          <a:endParaRPr lang="en-US"/>
        </a:p>
      </dgm:t>
    </dgm:pt>
    <dgm:pt modelId="{EA908C6E-D42A-4CE3-9AF6-93FB9064280E}" type="sibTrans" cxnId="{6243B9B4-0CC4-41C2-A876-86DA5D431FF5}">
      <dgm:prSet/>
      <dgm:spPr/>
      <dgm:t>
        <a:bodyPr/>
        <a:lstStyle/>
        <a:p>
          <a:endParaRPr lang="en-US"/>
        </a:p>
      </dgm:t>
    </dgm:pt>
    <dgm:pt modelId="{CE10BB34-46E2-4BFF-BEBB-8FE83D8B6A40}">
      <dgm:prSet/>
      <dgm:spPr/>
      <dgm:t>
        <a:bodyPr/>
        <a:lstStyle/>
        <a:p>
          <a:r>
            <a:rPr lang="en-US"/>
            <a:t>Boolean device “AND”</a:t>
          </a:r>
        </a:p>
      </dgm:t>
    </dgm:pt>
    <dgm:pt modelId="{80195AE9-87E4-413D-BDBB-71292602877C}" type="parTrans" cxnId="{623C471D-FE05-4DDC-997A-1543AE97E995}">
      <dgm:prSet/>
      <dgm:spPr/>
      <dgm:t>
        <a:bodyPr/>
        <a:lstStyle/>
        <a:p>
          <a:endParaRPr lang="en-US"/>
        </a:p>
      </dgm:t>
    </dgm:pt>
    <dgm:pt modelId="{C999521B-9C02-401F-98D7-6FA60113C827}" type="sibTrans" cxnId="{623C471D-FE05-4DDC-997A-1543AE97E995}">
      <dgm:prSet/>
      <dgm:spPr/>
      <dgm:t>
        <a:bodyPr/>
        <a:lstStyle/>
        <a:p>
          <a:endParaRPr lang="en-US"/>
        </a:p>
      </dgm:t>
    </dgm:pt>
    <dgm:pt modelId="{C0FF6D5F-ABFE-4881-86AA-E178609A5EE4}">
      <dgm:prSet/>
      <dgm:spPr/>
      <dgm:t>
        <a:bodyPr/>
        <a:lstStyle/>
        <a:p>
          <a:r>
            <a:rPr lang="en-US"/>
            <a:t>Ten articles being chosen to comprise the literature review</a:t>
          </a:r>
        </a:p>
      </dgm:t>
    </dgm:pt>
    <dgm:pt modelId="{C0A22B14-DA4A-4A30-9814-C96D2A9EB24C}" type="parTrans" cxnId="{12174F81-CAF4-430E-B49C-3CA6970146B4}">
      <dgm:prSet/>
      <dgm:spPr/>
      <dgm:t>
        <a:bodyPr/>
        <a:lstStyle/>
        <a:p>
          <a:endParaRPr lang="en-US"/>
        </a:p>
      </dgm:t>
    </dgm:pt>
    <dgm:pt modelId="{9984308A-2BAC-40B4-A0EC-485A71C14676}" type="sibTrans" cxnId="{12174F81-CAF4-430E-B49C-3CA6970146B4}">
      <dgm:prSet/>
      <dgm:spPr/>
      <dgm:t>
        <a:bodyPr/>
        <a:lstStyle/>
        <a:p>
          <a:endParaRPr lang="en-US"/>
        </a:p>
      </dgm:t>
    </dgm:pt>
    <dgm:pt modelId="{426CD49B-38C2-4CEA-9B84-FE11EBBCAA09}">
      <dgm:prSet/>
      <dgm:spPr/>
      <dgm:t>
        <a:bodyPr/>
        <a:lstStyle/>
        <a:p>
          <a:r>
            <a:rPr lang="en-US"/>
            <a:t>Varied in levels of evidence </a:t>
          </a:r>
        </a:p>
      </dgm:t>
    </dgm:pt>
    <dgm:pt modelId="{64D8C9E3-95AD-4D84-B52C-4A1372209E0C}" type="parTrans" cxnId="{1A829571-FB18-487A-9110-AFB32D4077DF}">
      <dgm:prSet/>
      <dgm:spPr/>
      <dgm:t>
        <a:bodyPr/>
        <a:lstStyle/>
        <a:p>
          <a:endParaRPr lang="en-US"/>
        </a:p>
      </dgm:t>
    </dgm:pt>
    <dgm:pt modelId="{8B61E073-8737-4723-BB97-4FED3C56C170}" type="sibTrans" cxnId="{1A829571-FB18-487A-9110-AFB32D4077DF}">
      <dgm:prSet/>
      <dgm:spPr/>
      <dgm:t>
        <a:bodyPr/>
        <a:lstStyle/>
        <a:p>
          <a:endParaRPr lang="en-US"/>
        </a:p>
      </dgm:t>
    </dgm:pt>
    <dgm:pt modelId="{51627230-89B7-4143-AFF2-8A468668C5D2}" type="pres">
      <dgm:prSet presAssocID="{3EEAC405-E58A-4703-9251-F463940E0D2C}" presName="linear" presStyleCnt="0">
        <dgm:presLayoutVars>
          <dgm:dir/>
          <dgm:animLvl val="lvl"/>
          <dgm:resizeHandles val="exact"/>
        </dgm:presLayoutVars>
      </dgm:prSet>
      <dgm:spPr/>
    </dgm:pt>
    <dgm:pt modelId="{C930604C-0EAD-4A2B-BC8B-486BFB3C8D06}" type="pres">
      <dgm:prSet presAssocID="{D653D6A2-3F85-4494-9342-3C6DC6F9362F}" presName="parentLin" presStyleCnt="0"/>
      <dgm:spPr/>
    </dgm:pt>
    <dgm:pt modelId="{F4D16864-F72A-4A2F-A8AD-D6EA22BE527F}" type="pres">
      <dgm:prSet presAssocID="{D653D6A2-3F85-4494-9342-3C6DC6F9362F}" presName="parentLeftMargin" presStyleLbl="node1" presStyleIdx="0" presStyleCnt="3"/>
      <dgm:spPr/>
    </dgm:pt>
    <dgm:pt modelId="{92BB4595-FAA4-4D67-9C36-1703AA059DFC}" type="pres">
      <dgm:prSet presAssocID="{D653D6A2-3F85-4494-9342-3C6DC6F9362F}" presName="parentText" presStyleLbl="node1" presStyleIdx="0" presStyleCnt="3">
        <dgm:presLayoutVars>
          <dgm:chMax val="0"/>
          <dgm:bulletEnabled val="1"/>
        </dgm:presLayoutVars>
      </dgm:prSet>
      <dgm:spPr/>
    </dgm:pt>
    <dgm:pt modelId="{59F24269-5D98-4F00-A7A0-91435C35110D}" type="pres">
      <dgm:prSet presAssocID="{D653D6A2-3F85-4494-9342-3C6DC6F9362F}" presName="negativeSpace" presStyleCnt="0"/>
      <dgm:spPr/>
    </dgm:pt>
    <dgm:pt modelId="{5F9DDF30-34D2-4D8B-ADC4-59B6307321D0}" type="pres">
      <dgm:prSet presAssocID="{D653D6A2-3F85-4494-9342-3C6DC6F9362F}" presName="childText" presStyleLbl="conFgAcc1" presStyleIdx="0" presStyleCnt="3">
        <dgm:presLayoutVars>
          <dgm:bulletEnabled val="1"/>
        </dgm:presLayoutVars>
      </dgm:prSet>
      <dgm:spPr/>
    </dgm:pt>
    <dgm:pt modelId="{AD67A7B5-7AEF-45C4-BFD4-D6ACE10011A3}" type="pres">
      <dgm:prSet presAssocID="{E1A5C12D-6814-4C85-8B5E-C0B68E304015}" presName="spaceBetweenRectangles" presStyleCnt="0"/>
      <dgm:spPr/>
    </dgm:pt>
    <dgm:pt modelId="{2471697C-D842-45F6-B3F0-16C19B38F9F0}" type="pres">
      <dgm:prSet presAssocID="{CE10BB34-46E2-4BFF-BEBB-8FE83D8B6A40}" presName="parentLin" presStyleCnt="0"/>
      <dgm:spPr/>
    </dgm:pt>
    <dgm:pt modelId="{85D0FFA7-2DF6-4DEF-97D5-19FB0F83C5D9}" type="pres">
      <dgm:prSet presAssocID="{CE10BB34-46E2-4BFF-BEBB-8FE83D8B6A40}" presName="parentLeftMargin" presStyleLbl="node1" presStyleIdx="0" presStyleCnt="3"/>
      <dgm:spPr/>
    </dgm:pt>
    <dgm:pt modelId="{70C0CB5D-EC25-407C-9320-3D6037ECDC51}" type="pres">
      <dgm:prSet presAssocID="{CE10BB34-46E2-4BFF-BEBB-8FE83D8B6A40}" presName="parentText" presStyleLbl="node1" presStyleIdx="1" presStyleCnt="3">
        <dgm:presLayoutVars>
          <dgm:chMax val="0"/>
          <dgm:bulletEnabled val="1"/>
        </dgm:presLayoutVars>
      </dgm:prSet>
      <dgm:spPr/>
    </dgm:pt>
    <dgm:pt modelId="{A07AE4D3-2D1F-4CED-BF60-98CD8835F9A1}" type="pres">
      <dgm:prSet presAssocID="{CE10BB34-46E2-4BFF-BEBB-8FE83D8B6A40}" presName="negativeSpace" presStyleCnt="0"/>
      <dgm:spPr/>
    </dgm:pt>
    <dgm:pt modelId="{5075DC7C-13A0-4F17-84EE-9CF33B7B42DC}" type="pres">
      <dgm:prSet presAssocID="{CE10BB34-46E2-4BFF-BEBB-8FE83D8B6A40}" presName="childText" presStyleLbl="conFgAcc1" presStyleIdx="1" presStyleCnt="3">
        <dgm:presLayoutVars>
          <dgm:bulletEnabled val="1"/>
        </dgm:presLayoutVars>
      </dgm:prSet>
      <dgm:spPr/>
    </dgm:pt>
    <dgm:pt modelId="{706CD352-5216-4EC1-870D-14DAD24E7A9F}" type="pres">
      <dgm:prSet presAssocID="{C999521B-9C02-401F-98D7-6FA60113C827}" presName="spaceBetweenRectangles" presStyleCnt="0"/>
      <dgm:spPr/>
    </dgm:pt>
    <dgm:pt modelId="{878930DC-84F4-4F59-A190-DA6355E2A275}" type="pres">
      <dgm:prSet presAssocID="{C0FF6D5F-ABFE-4881-86AA-E178609A5EE4}" presName="parentLin" presStyleCnt="0"/>
      <dgm:spPr/>
    </dgm:pt>
    <dgm:pt modelId="{0C4AB8E6-CC19-427C-A0D5-36FD54C1FF1F}" type="pres">
      <dgm:prSet presAssocID="{C0FF6D5F-ABFE-4881-86AA-E178609A5EE4}" presName="parentLeftMargin" presStyleLbl="node1" presStyleIdx="1" presStyleCnt="3"/>
      <dgm:spPr/>
    </dgm:pt>
    <dgm:pt modelId="{1F485947-01D5-480A-BC66-6CFE6E5EE7F5}" type="pres">
      <dgm:prSet presAssocID="{C0FF6D5F-ABFE-4881-86AA-E178609A5EE4}" presName="parentText" presStyleLbl="node1" presStyleIdx="2" presStyleCnt="3">
        <dgm:presLayoutVars>
          <dgm:chMax val="0"/>
          <dgm:bulletEnabled val="1"/>
        </dgm:presLayoutVars>
      </dgm:prSet>
      <dgm:spPr/>
    </dgm:pt>
    <dgm:pt modelId="{DE40833B-B079-44E7-93A5-EBE288A03C8D}" type="pres">
      <dgm:prSet presAssocID="{C0FF6D5F-ABFE-4881-86AA-E178609A5EE4}" presName="negativeSpace" presStyleCnt="0"/>
      <dgm:spPr/>
    </dgm:pt>
    <dgm:pt modelId="{D6F6F6C9-CF46-4DCD-A1B5-07E283E2FD6D}" type="pres">
      <dgm:prSet presAssocID="{C0FF6D5F-ABFE-4881-86AA-E178609A5EE4}" presName="childText" presStyleLbl="conFgAcc1" presStyleIdx="2" presStyleCnt="3">
        <dgm:presLayoutVars>
          <dgm:bulletEnabled val="1"/>
        </dgm:presLayoutVars>
      </dgm:prSet>
      <dgm:spPr/>
    </dgm:pt>
  </dgm:ptLst>
  <dgm:cxnLst>
    <dgm:cxn modelId="{F14FB30D-0061-4BF0-9B2B-397359A6AD1A}" type="presOf" srcId="{C0FF6D5F-ABFE-4881-86AA-E178609A5EE4}" destId="{0C4AB8E6-CC19-427C-A0D5-36FD54C1FF1F}" srcOrd="0" destOrd="0" presId="urn:microsoft.com/office/officeart/2005/8/layout/list1"/>
    <dgm:cxn modelId="{623C471D-FE05-4DDC-997A-1543AE97E995}" srcId="{3EEAC405-E58A-4703-9251-F463940E0D2C}" destId="{CE10BB34-46E2-4BFF-BEBB-8FE83D8B6A40}" srcOrd="1" destOrd="0" parTransId="{80195AE9-87E4-413D-BDBB-71292602877C}" sibTransId="{C999521B-9C02-401F-98D7-6FA60113C827}"/>
    <dgm:cxn modelId="{71534320-0FD1-4F0D-8B8F-340DDB237E96}" type="presOf" srcId="{426CD49B-38C2-4CEA-9B84-FE11EBBCAA09}" destId="{D6F6F6C9-CF46-4DCD-A1B5-07E283E2FD6D}" srcOrd="0" destOrd="0" presId="urn:microsoft.com/office/officeart/2005/8/layout/list1"/>
    <dgm:cxn modelId="{E264D328-C35E-4A13-9FE9-DA9544A9CCAB}" srcId="{D653D6A2-3F85-4494-9342-3C6DC6F9362F}" destId="{FE7C5EC6-3266-477B-9176-B39CCDE93147}" srcOrd="3" destOrd="0" parTransId="{DA44FF7D-A25A-48D0-B18C-61A13D6AEEE1}" sibTransId="{772E25CB-CBA7-4D4F-9C3A-E3A6006F886D}"/>
    <dgm:cxn modelId="{4A8BD22A-601A-4A09-94BD-B238BABF4965}" type="presOf" srcId="{A6F9C44F-5778-495B-BBC4-77650B17BEF6}" destId="{5F9DDF30-34D2-4D8B-ADC4-59B6307321D0}" srcOrd="0" destOrd="2" presId="urn:microsoft.com/office/officeart/2005/8/layout/list1"/>
    <dgm:cxn modelId="{8D02592F-5C05-437B-941D-B23674EC70B1}" srcId="{D653D6A2-3F85-4494-9342-3C6DC6F9362F}" destId="{86170EE9-5464-47DA-9811-A3B04A2E2003}" srcOrd="0" destOrd="0" parTransId="{B6F7AD6C-80EC-4A2B-BAD5-55C9C7388C6A}" sibTransId="{C46F6FCA-8D61-4CDB-B74A-23CA43279621}"/>
    <dgm:cxn modelId="{C026C834-47CF-49B5-97EE-2749CB8BEF07}" type="presOf" srcId="{C0FF6D5F-ABFE-4881-86AA-E178609A5EE4}" destId="{1F485947-01D5-480A-BC66-6CFE6E5EE7F5}" srcOrd="1" destOrd="0" presId="urn:microsoft.com/office/officeart/2005/8/layout/list1"/>
    <dgm:cxn modelId="{C3327048-3606-4A8A-A9B5-89E938D65195}" srcId="{D653D6A2-3F85-4494-9342-3C6DC6F9362F}" destId="{A6F9C44F-5778-495B-BBC4-77650B17BEF6}" srcOrd="2" destOrd="0" parTransId="{73B7629C-B676-4B0B-90AA-41A7C7FF3E4A}" sibTransId="{1910046B-71ED-4EED-BFC4-32870E122A62}"/>
    <dgm:cxn modelId="{E6BEF34C-6F47-42F9-8D9C-69361807E9B1}" type="presOf" srcId="{CE10BB34-46E2-4BFF-BEBB-8FE83D8B6A40}" destId="{85D0FFA7-2DF6-4DEF-97D5-19FB0F83C5D9}" srcOrd="0" destOrd="0" presId="urn:microsoft.com/office/officeart/2005/8/layout/list1"/>
    <dgm:cxn modelId="{1A829571-FB18-487A-9110-AFB32D4077DF}" srcId="{C0FF6D5F-ABFE-4881-86AA-E178609A5EE4}" destId="{426CD49B-38C2-4CEA-9B84-FE11EBBCAA09}" srcOrd="0" destOrd="0" parTransId="{64D8C9E3-95AD-4D84-B52C-4A1372209E0C}" sibTransId="{8B61E073-8737-4723-BB97-4FED3C56C170}"/>
    <dgm:cxn modelId="{151E057F-4FF3-463D-884A-27410CF66C7D}" type="presOf" srcId="{86170EE9-5464-47DA-9811-A3B04A2E2003}" destId="{5F9DDF30-34D2-4D8B-ADC4-59B6307321D0}" srcOrd="0" destOrd="0" presId="urn:microsoft.com/office/officeart/2005/8/layout/list1"/>
    <dgm:cxn modelId="{12174F81-CAF4-430E-B49C-3CA6970146B4}" srcId="{3EEAC405-E58A-4703-9251-F463940E0D2C}" destId="{C0FF6D5F-ABFE-4881-86AA-E178609A5EE4}" srcOrd="2" destOrd="0" parTransId="{C0A22B14-DA4A-4A30-9814-C96D2A9EB24C}" sibTransId="{9984308A-2BAC-40B4-A0EC-485A71C14676}"/>
    <dgm:cxn modelId="{49ACC494-E9B4-47E0-9D08-FFF9ED50626B}" type="presOf" srcId="{93357081-6908-4082-94A5-82F41F938046}" destId="{5F9DDF30-34D2-4D8B-ADC4-59B6307321D0}" srcOrd="0" destOrd="1" presId="urn:microsoft.com/office/officeart/2005/8/layout/list1"/>
    <dgm:cxn modelId="{2D508897-9435-4AB2-A142-4460460E5B8E}" type="presOf" srcId="{72B3ABAD-08F5-4947-A19A-8F89065DD71F}" destId="{5F9DDF30-34D2-4D8B-ADC4-59B6307321D0}" srcOrd="0" destOrd="4" presId="urn:microsoft.com/office/officeart/2005/8/layout/list1"/>
    <dgm:cxn modelId="{07F08B9A-92C8-40CD-AA76-B139E49BAEA4}" type="presOf" srcId="{D653D6A2-3F85-4494-9342-3C6DC6F9362F}" destId="{F4D16864-F72A-4A2F-A8AD-D6EA22BE527F}" srcOrd="0" destOrd="0" presId="urn:microsoft.com/office/officeart/2005/8/layout/list1"/>
    <dgm:cxn modelId="{6243B9B4-0CC4-41C2-A876-86DA5D431FF5}" srcId="{D653D6A2-3F85-4494-9342-3C6DC6F9362F}" destId="{72B3ABAD-08F5-4947-A19A-8F89065DD71F}" srcOrd="4" destOrd="0" parTransId="{5A0F2387-E929-46D0-ACBF-C35B9FA3916F}" sibTransId="{EA908C6E-D42A-4CE3-9AF6-93FB9064280E}"/>
    <dgm:cxn modelId="{057A08B8-6908-4932-BDFA-3E524CAADD52}" type="presOf" srcId="{D653D6A2-3F85-4494-9342-3C6DC6F9362F}" destId="{92BB4595-FAA4-4D67-9C36-1703AA059DFC}" srcOrd="1" destOrd="0" presId="urn:microsoft.com/office/officeart/2005/8/layout/list1"/>
    <dgm:cxn modelId="{E1DDC1CC-0963-49C6-8777-056C4FA146C7}" type="presOf" srcId="{3EEAC405-E58A-4703-9251-F463940E0D2C}" destId="{51627230-89B7-4143-AFF2-8A468668C5D2}" srcOrd="0" destOrd="0" presId="urn:microsoft.com/office/officeart/2005/8/layout/list1"/>
    <dgm:cxn modelId="{501B22CE-CE1F-4E37-A36F-280149D0A243}" type="presOf" srcId="{CE10BB34-46E2-4BFF-BEBB-8FE83D8B6A40}" destId="{70C0CB5D-EC25-407C-9320-3D6037ECDC51}" srcOrd="1" destOrd="0" presId="urn:microsoft.com/office/officeart/2005/8/layout/list1"/>
    <dgm:cxn modelId="{6CBA3EE7-04D8-474E-B35A-A712542A257A}" type="presOf" srcId="{FE7C5EC6-3266-477B-9176-B39CCDE93147}" destId="{5F9DDF30-34D2-4D8B-ADC4-59B6307321D0}" srcOrd="0" destOrd="3" presId="urn:microsoft.com/office/officeart/2005/8/layout/list1"/>
    <dgm:cxn modelId="{B913D1EC-CFEB-400A-BD96-4ECD2DA80F8F}" srcId="{D653D6A2-3F85-4494-9342-3C6DC6F9362F}" destId="{93357081-6908-4082-94A5-82F41F938046}" srcOrd="1" destOrd="0" parTransId="{4F20F9FD-EF02-44CE-B319-4AA5E12F06CA}" sibTransId="{E9903BCA-9E74-49F1-9081-48617E428DCD}"/>
    <dgm:cxn modelId="{FBB7E2F3-BB63-490E-BD25-62EF1537E3D2}" srcId="{3EEAC405-E58A-4703-9251-F463940E0D2C}" destId="{D653D6A2-3F85-4494-9342-3C6DC6F9362F}" srcOrd="0" destOrd="0" parTransId="{D4B7EEC6-C017-4DCA-A0B1-6A56156A29AA}" sibTransId="{E1A5C12D-6814-4C85-8B5E-C0B68E304015}"/>
    <dgm:cxn modelId="{4D1103DD-9450-4F1F-8891-DA6B7B90CF35}" type="presParOf" srcId="{51627230-89B7-4143-AFF2-8A468668C5D2}" destId="{C930604C-0EAD-4A2B-BC8B-486BFB3C8D06}" srcOrd="0" destOrd="0" presId="urn:microsoft.com/office/officeart/2005/8/layout/list1"/>
    <dgm:cxn modelId="{18CD71FA-4F97-4682-8260-F026540481E7}" type="presParOf" srcId="{C930604C-0EAD-4A2B-BC8B-486BFB3C8D06}" destId="{F4D16864-F72A-4A2F-A8AD-D6EA22BE527F}" srcOrd="0" destOrd="0" presId="urn:microsoft.com/office/officeart/2005/8/layout/list1"/>
    <dgm:cxn modelId="{24134526-05C8-4FF7-A8BF-838B56DE6316}" type="presParOf" srcId="{C930604C-0EAD-4A2B-BC8B-486BFB3C8D06}" destId="{92BB4595-FAA4-4D67-9C36-1703AA059DFC}" srcOrd="1" destOrd="0" presId="urn:microsoft.com/office/officeart/2005/8/layout/list1"/>
    <dgm:cxn modelId="{6316ED96-7412-46F6-BE2C-D7F4B36041D3}" type="presParOf" srcId="{51627230-89B7-4143-AFF2-8A468668C5D2}" destId="{59F24269-5D98-4F00-A7A0-91435C35110D}" srcOrd="1" destOrd="0" presId="urn:microsoft.com/office/officeart/2005/8/layout/list1"/>
    <dgm:cxn modelId="{D368CACD-914A-42A0-9316-0A4A8E317ED9}" type="presParOf" srcId="{51627230-89B7-4143-AFF2-8A468668C5D2}" destId="{5F9DDF30-34D2-4D8B-ADC4-59B6307321D0}" srcOrd="2" destOrd="0" presId="urn:microsoft.com/office/officeart/2005/8/layout/list1"/>
    <dgm:cxn modelId="{1A313662-45A9-463F-A403-6730F44DA68C}" type="presParOf" srcId="{51627230-89B7-4143-AFF2-8A468668C5D2}" destId="{AD67A7B5-7AEF-45C4-BFD4-D6ACE10011A3}" srcOrd="3" destOrd="0" presId="urn:microsoft.com/office/officeart/2005/8/layout/list1"/>
    <dgm:cxn modelId="{FD1CE517-5EB6-425E-969D-C5D32AA8F50C}" type="presParOf" srcId="{51627230-89B7-4143-AFF2-8A468668C5D2}" destId="{2471697C-D842-45F6-B3F0-16C19B38F9F0}" srcOrd="4" destOrd="0" presId="urn:microsoft.com/office/officeart/2005/8/layout/list1"/>
    <dgm:cxn modelId="{AF348616-F904-4EEA-9A05-037BFB369416}" type="presParOf" srcId="{2471697C-D842-45F6-B3F0-16C19B38F9F0}" destId="{85D0FFA7-2DF6-4DEF-97D5-19FB0F83C5D9}" srcOrd="0" destOrd="0" presId="urn:microsoft.com/office/officeart/2005/8/layout/list1"/>
    <dgm:cxn modelId="{980C0A2B-543D-48E3-AA53-3339F457A1F8}" type="presParOf" srcId="{2471697C-D842-45F6-B3F0-16C19B38F9F0}" destId="{70C0CB5D-EC25-407C-9320-3D6037ECDC51}" srcOrd="1" destOrd="0" presId="urn:microsoft.com/office/officeart/2005/8/layout/list1"/>
    <dgm:cxn modelId="{AE2789F6-5501-4A99-859D-FE649F2C52A2}" type="presParOf" srcId="{51627230-89B7-4143-AFF2-8A468668C5D2}" destId="{A07AE4D3-2D1F-4CED-BF60-98CD8835F9A1}" srcOrd="5" destOrd="0" presId="urn:microsoft.com/office/officeart/2005/8/layout/list1"/>
    <dgm:cxn modelId="{192952C3-656E-41FD-8328-09F5D18BA6A4}" type="presParOf" srcId="{51627230-89B7-4143-AFF2-8A468668C5D2}" destId="{5075DC7C-13A0-4F17-84EE-9CF33B7B42DC}" srcOrd="6" destOrd="0" presId="urn:microsoft.com/office/officeart/2005/8/layout/list1"/>
    <dgm:cxn modelId="{4992AB0F-2F54-49F6-9B5E-BCF6D8E65B79}" type="presParOf" srcId="{51627230-89B7-4143-AFF2-8A468668C5D2}" destId="{706CD352-5216-4EC1-870D-14DAD24E7A9F}" srcOrd="7" destOrd="0" presId="urn:microsoft.com/office/officeart/2005/8/layout/list1"/>
    <dgm:cxn modelId="{E9611072-6BF3-41E3-A6E7-DE8803575338}" type="presParOf" srcId="{51627230-89B7-4143-AFF2-8A468668C5D2}" destId="{878930DC-84F4-4F59-A190-DA6355E2A275}" srcOrd="8" destOrd="0" presId="urn:microsoft.com/office/officeart/2005/8/layout/list1"/>
    <dgm:cxn modelId="{40EBAA04-C070-4D5B-A20F-64809F8FC487}" type="presParOf" srcId="{878930DC-84F4-4F59-A190-DA6355E2A275}" destId="{0C4AB8E6-CC19-427C-A0D5-36FD54C1FF1F}" srcOrd="0" destOrd="0" presId="urn:microsoft.com/office/officeart/2005/8/layout/list1"/>
    <dgm:cxn modelId="{22FBB0D3-37AC-44B1-B26B-E134B0E43E93}" type="presParOf" srcId="{878930DC-84F4-4F59-A190-DA6355E2A275}" destId="{1F485947-01D5-480A-BC66-6CFE6E5EE7F5}" srcOrd="1" destOrd="0" presId="urn:microsoft.com/office/officeart/2005/8/layout/list1"/>
    <dgm:cxn modelId="{ADA98710-9992-4C43-BADA-6858491CC416}" type="presParOf" srcId="{51627230-89B7-4143-AFF2-8A468668C5D2}" destId="{DE40833B-B079-44E7-93A5-EBE288A03C8D}" srcOrd="9" destOrd="0" presId="urn:microsoft.com/office/officeart/2005/8/layout/list1"/>
    <dgm:cxn modelId="{09E7576B-D9DB-4E91-9CA1-55CEE95C2D6F}" type="presParOf" srcId="{51627230-89B7-4143-AFF2-8A468668C5D2}" destId="{D6F6F6C9-CF46-4DCD-A1B5-07E283E2FD6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EAC405-E58A-4703-9251-F463940E0D2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8BFDF74-743F-43D6-8CB2-A5BF6F1F7CA5}">
      <dgm:prSet/>
      <dgm:spPr/>
      <dgm:t>
        <a:bodyPr/>
        <a:lstStyle/>
        <a:p>
          <a:r>
            <a:rPr lang="en-US"/>
            <a:t>Intentional rounding has a positive impact on patient care</a:t>
          </a:r>
          <a:endParaRPr lang="en-US" dirty="0"/>
        </a:p>
      </dgm:t>
    </dgm:pt>
    <dgm:pt modelId="{959837E9-63B7-4876-B3C1-E5297804C519}" type="parTrans" cxnId="{E875B7F3-0357-40F3-8A1E-801F2879BD0F}">
      <dgm:prSet/>
      <dgm:spPr/>
      <dgm:t>
        <a:bodyPr/>
        <a:lstStyle/>
        <a:p>
          <a:endParaRPr lang="en-US"/>
        </a:p>
      </dgm:t>
    </dgm:pt>
    <dgm:pt modelId="{10A0F71B-3C57-4EFD-85A4-13E2DFEFEB09}" type="sibTrans" cxnId="{E875B7F3-0357-40F3-8A1E-801F2879BD0F}">
      <dgm:prSet/>
      <dgm:spPr/>
      <dgm:t>
        <a:bodyPr/>
        <a:lstStyle/>
        <a:p>
          <a:endParaRPr lang="en-US"/>
        </a:p>
      </dgm:t>
    </dgm:pt>
    <dgm:pt modelId="{232D70F4-8930-40E9-9306-EFAF849D8319}">
      <dgm:prSet/>
      <dgm:spPr/>
      <dgm:t>
        <a:bodyPr/>
        <a:lstStyle/>
        <a:p>
          <a:r>
            <a:rPr lang="en-US"/>
            <a:t>Address the 5 P’s</a:t>
          </a:r>
          <a:endParaRPr lang="en-US" dirty="0"/>
        </a:p>
      </dgm:t>
    </dgm:pt>
    <dgm:pt modelId="{CB6DC337-4EB1-4D7F-B37E-2FB9130761E4}" type="parTrans" cxnId="{DE5EB6EA-4E2C-4428-923F-54FEC58A9726}">
      <dgm:prSet/>
      <dgm:spPr/>
      <dgm:t>
        <a:bodyPr/>
        <a:lstStyle/>
        <a:p>
          <a:endParaRPr lang="en-US"/>
        </a:p>
      </dgm:t>
    </dgm:pt>
    <dgm:pt modelId="{894DFC26-34E8-4774-846C-EAFB7C4D8FF5}" type="sibTrans" cxnId="{DE5EB6EA-4E2C-4428-923F-54FEC58A9726}">
      <dgm:prSet/>
      <dgm:spPr/>
      <dgm:t>
        <a:bodyPr/>
        <a:lstStyle/>
        <a:p>
          <a:endParaRPr lang="en-US"/>
        </a:p>
      </dgm:t>
    </dgm:pt>
    <dgm:pt modelId="{61676F9A-D4BE-4AEA-A5C4-1A4ACBCA5BC8}">
      <dgm:prSet/>
      <dgm:spPr/>
      <dgm:t>
        <a:bodyPr/>
        <a:lstStyle/>
        <a:p>
          <a:r>
            <a:rPr lang="en-US"/>
            <a:t>Pain, personal needs, position/placement, potty and pathway</a:t>
          </a:r>
          <a:endParaRPr lang="en-US" dirty="0"/>
        </a:p>
      </dgm:t>
    </dgm:pt>
    <dgm:pt modelId="{44223545-0164-42BD-8B49-3AA444144FFD}" type="parTrans" cxnId="{77F0F05C-2878-47B2-A250-88A8367B0BBF}">
      <dgm:prSet/>
      <dgm:spPr/>
      <dgm:t>
        <a:bodyPr/>
        <a:lstStyle/>
        <a:p>
          <a:endParaRPr lang="en-US"/>
        </a:p>
      </dgm:t>
    </dgm:pt>
    <dgm:pt modelId="{7906657E-4CE8-464A-BD21-3CCBD5705AA2}" type="sibTrans" cxnId="{77F0F05C-2878-47B2-A250-88A8367B0BBF}">
      <dgm:prSet/>
      <dgm:spPr/>
      <dgm:t>
        <a:bodyPr/>
        <a:lstStyle/>
        <a:p>
          <a:endParaRPr lang="en-US"/>
        </a:p>
      </dgm:t>
    </dgm:pt>
    <dgm:pt modelId="{8879DE45-B760-4A92-95B1-A67AB7B761D9}">
      <dgm:prSet/>
      <dgm:spPr/>
      <dgm:t>
        <a:bodyPr/>
        <a:lstStyle/>
        <a:p>
          <a:r>
            <a:rPr lang="en-US"/>
            <a:t>P</a:t>
          </a:r>
          <a:r>
            <a:rPr lang="en-US" b="0" i="0" u="none" strike="noStrike" cap="none">
              <a:solidFill>
                <a:schemeClr val="lt1"/>
              </a:solidFill>
              <a:latin typeface="Calibri"/>
              <a:ea typeface="Calibri"/>
              <a:cs typeface="Calibri"/>
              <a:sym typeface="Calibri"/>
            </a:rPr>
            <a:t>atient safety for falls</a:t>
          </a:r>
          <a:endParaRPr lang="en-US" b="0" i="0" u="none" strike="noStrike" cap="none" dirty="0">
            <a:solidFill>
              <a:schemeClr val="lt1"/>
            </a:solidFill>
            <a:latin typeface="Calibri"/>
            <a:ea typeface="Calibri"/>
            <a:cs typeface="Calibri"/>
            <a:sym typeface="Calibri"/>
          </a:endParaRPr>
        </a:p>
      </dgm:t>
    </dgm:pt>
    <dgm:pt modelId="{E3273004-DE95-4E67-9D2B-DED690E30C63}" type="parTrans" cxnId="{818EC018-EB9B-46AA-A780-6FFF1DFEEF45}">
      <dgm:prSet/>
      <dgm:spPr/>
      <dgm:t>
        <a:bodyPr/>
        <a:lstStyle/>
        <a:p>
          <a:endParaRPr lang="en-US"/>
        </a:p>
      </dgm:t>
    </dgm:pt>
    <dgm:pt modelId="{B414CA6C-45C3-4B8C-861E-D1DB0F218284}" type="sibTrans" cxnId="{818EC018-EB9B-46AA-A780-6FFF1DFEEF45}">
      <dgm:prSet/>
      <dgm:spPr/>
      <dgm:t>
        <a:bodyPr/>
        <a:lstStyle/>
        <a:p>
          <a:endParaRPr lang="en-US"/>
        </a:p>
      </dgm:t>
    </dgm:pt>
    <dgm:pt modelId="{88085139-C70D-4E44-A9B8-92BAD5BC497C}">
      <dgm:prSet/>
      <dgm:spPr/>
      <dgm:t>
        <a:bodyPr/>
        <a:lstStyle/>
        <a:p>
          <a:r>
            <a:rPr lang="en-US"/>
            <a:t>Decrease of 50%, 23% and decrease of 16 to 9</a:t>
          </a:r>
          <a:endParaRPr lang="en-US" dirty="0"/>
        </a:p>
      </dgm:t>
    </dgm:pt>
    <dgm:pt modelId="{DD90E40F-290B-43DD-9AB6-7BE38983CA1A}" type="parTrans" cxnId="{D96E660B-B9F5-4A15-85DF-C067C997AD07}">
      <dgm:prSet/>
      <dgm:spPr/>
      <dgm:t>
        <a:bodyPr/>
        <a:lstStyle/>
        <a:p>
          <a:endParaRPr lang="en-US"/>
        </a:p>
      </dgm:t>
    </dgm:pt>
    <dgm:pt modelId="{D1DD3C99-7395-4D00-BE6F-D5896372A467}" type="sibTrans" cxnId="{D96E660B-B9F5-4A15-85DF-C067C997AD07}">
      <dgm:prSet/>
      <dgm:spPr/>
      <dgm:t>
        <a:bodyPr/>
        <a:lstStyle/>
        <a:p>
          <a:endParaRPr lang="en-US"/>
        </a:p>
      </dgm:t>
    </dgm:pt>
    <dgm:pt modelId="{875B1DCF-C27C-4FEE-B8E6-CCAEB0C914F4}">
      <dgm:prSet/>
      <dgm:spPr/>
      <dgm:t>
        <a:bodyPr/>
        <a:lstStyle/>
        <a:p>
          <a:r>
            <a:rPr lang="en-US"/>
            <a:t>P</a:t>
          </a:r>
          <a:r>
            <a:rPr lang="en-US" b="0" i="0" u="none" strike="noStrike" cap="none">
              <a:solidFill>
                <a:schemeClr val="lt1"/>
              </a:solidFill>
              <a:latin typeface="Calibri"/>
              <a:ea typeface="Calibri"/>
              <a:cs typeface="Calibri"/>
              <a:sym typeface="Calibri"/>
            </a:rPr>
            <a:t>ressure injuries</a:t>
          </a:r>
          <a:endParaRPr lang="en-US" b="0" i="0" u="none" strike="noStrike" cap="none" dirty="0">
            <a:solidFill>
              <a:schemeClr val="lt1"/>
            </a:solidFill>
            <a:latin typeface="Calibri"/>
            <a:ea typeface="Calibri"/>
            <a:cs typeface="Calibri"/>
            <a:sym typeface="Calibri"/>
          </a:endParaRPr>
        </a:p>
      </dgm:t>
    </dgm:pt>
    <dgm:pt modelId="{594E4875-0828-48E4-A865-4ACF5EFA8FAD}" type="parTrans" cxnId="{21FA4B7F-38CE-414E-8819-A6FFA9EC80EB}">
      <dgm:prSet/>
      <dgm:spPr/>
      <dgm:t>
        <a:bodyPr/>
        <a:lstStyle/>
        <a:p>
          <a:endParaRPr lang="en-US"/>
        </a:p>
      </dgm:t>
    </dgm:pt>
    <dgm:pt modelId="{95A3356F-F6AD-4B6D-A580-E8E1A8E88DA8}" type="sibTrans" cxnId="{21FA4B7F-38CE-414E-8819-A6FFA9EC80EB}">
      <dgm:prSet/>
      <dgm:spPr/>
      <dgm:t>
        <a:bodyPr/>
        <a:lstStyle/>
        <a:p>
          <a:endParaRPr lang="en-US"/>
        </a:p>
      </dgm:t>
    </dgm:pt>
    <dgm:pt modelId="{AF30D131-6784-4D9E-9CB9-76D0B0DCFFAF}">
      <dgm:prSet/>
      <dgm:spPr/>
      <dgm:t>
        <a:bodyPr/>
        <a:lstStyle/>
        <a:p>
          <a:r>
            <a:rPr lang="en-US"/>
            <a:t>Decrease by 14%</a:t>
          </a:r>
          <a:endParaRPr lang="en-US" dirty="0"/>
        </a:p>
      </dgm:t>
    </dgm:pt>
    <dgm:pt modelId="{7A146894-1304-4B1D-923B-05E66BB949B9}" type="parTrans" cxnId="{59D8EA4F-54A0-491F-AF84-7F34468FFDAB}">
      <dgm:prSet/>
      <dgm:spPr/>
      <dgm:t>
        <a:bodyPr/>
        <a:lstStyle/>
        <a:p>
          <a:endParaRPr lang="en-US"/>
        </a:p>
      </dgm:t>
    </dgm:pt>
    <dgm:pt modelId="{6EB65EA0-F115-4ABB-8D1F-10460E6EA8CF}" type="sibTrans" cxnId="{59D8EA4F-54A0-491F-AF84-7F34468FFDAB}">
      <dgm:prSet/>
      <dgm:spPr/>
      <dgm:t>
        <a:bodyPr/>
        <a:lstStyle/>
        <a:p>
          <a:endParaRPr lang="en-US"/>
        </a:p>
      </dgm:t>
    </dgm:pt>
    <dgm:pt modelId="{B586DDAE-5C1C-45AD-B2B1-4B6025E4B94A}">
      <dgm:prSet/>
      <dgm:spPr/>
      <dgm:t>
        <a:bodyPr/>
        <a:lstStyle/>
        <a:p>
          <a:r>
            <a:rPr lang="en-US"/>
            <a:t>P</a:t>
          </a:r>
          <a:r>
            <a:rPr lang="en-US" b="0" i="0" u="none" strike="noStrike" cap="none">
              <a:solidFill>
                <a:schemeClr val="lt1"/>
              </a:solidFill>
              <a:latin typeface="Calibri"/>
              <a:ea typeface="Calibri"/>
              <a:cs typeface="Calibri"/>
              <a:sym typeface="Calibri"/>
            </a:rPr>
            <a:t>atient satisfaction</a:t>
          </a:r>
          <a:endParaRPr lang="en-US" dirty="0"/>
        </a:p>
      </dgm:t>
    </dgm:pt>
    <dgm:pt modelId="{00091D81-643A-4D41-BE82-4E914604407E}" type="parTrans" cxnId="{A3963247-D4D3-44EB-BBCE-152D658C6AA3}">
      <dgm:prSet/>
      <dgm:spPr/>
      <dgm:t>
        <a:bodyPr/>
        <a:lstStyle/>
        <a:p>
          <a:endParaRPr lang="en-US"/>
        </a:p>
      </dgm:t>
    </dgm:pt>
    <dgm:pt modelId="{92FFDEFE-7C30-488F-ACD8-08653B4EE2E0}" type="sibTrans" cxnId="{A3963247-D4D3-44EB-BBCE-152D658C6AA3}">
      <dgm:prSet/>
      <dgm:spPr/>
      <dgm:t>
        <a:bodyPr/>
        <a:lstStyle/>
        <a:p>
          <a:endParaRPr lang="en-US"/>
        </a:p>
      </dgm:t>
    </dgm:pt>
    <dgm:pt modelId="{51627230-89B7-4143-AFF2-8A468668C5D2}" type="pres">
      <dgm:prSet presAssocID="{3EEAC405-E58A-4703-9251-F463940E0D2C}" presName="linear" presStyleCnt="0">
        <dgm:presLayoutVars>
          <dgm:dir/>
          <dgm:animLvl val="lvl"/>
          <dgm:resizeHandles val="exact"/>
        </dgm:presLayoutVars>
      </dgm:prSet>
      <dgm:spPr/>
    </dgm:pt>
    <dgm:pt modelId="{0BFF3BE6-A461-4EFD-A19D-EE9FDB50BF9E}" type="pres">
      <dgm:prSet presAssocID="{58BFDF74-743F-43D6-8CB2-A5BF6F1F7CA5}" presName="parentLin" presStyleCnt="0"/>
      <dgm:spPr/>
    </dgm:pt>
    <dgm:pt modelId="{2F697C80-AB46-49AF-B66C-CC2751EDDB75}" type="pres">
      <dgm:prSet presAssocID="{58BFDF74-743F-43D6-8CB2-A5BF6F1F7CA5}" presName="parentLeftMargin" presStyleLbl="node1" presStyleIdx="0" presStyleCnt="5"/>
      <dgm:spPr/>
    </dgm:pt>
    <dgm:pt modelId="{226B5B29-B53B-48AF-90D8-5354AD226755}" type="pres">
      <dgm:prSet presAssocID="{58BFDF74-743F-43D6-8CB2-A5BF6F1F7CA5}" presName="parentText" presStyleLbl="node1" presStyleIdx="0" presStyleCnt="5">
        <dgm:presLayoutVars>
          <dgm:chMax val="0"/>
          <dgm:bulletEnabled val="1"/>
        </dgm:presLayoutVars>
      </dgm:prSet>
      <dgm:spPr/>
    </dgm:pt>
    <dgm:pt modelId="{C612AE23-22C9-4707-B072-9CAACE36C583}" type="pres">
      <dgm:prSet presAssocID="{58BFDF74-743F-43D6-8CB2-A5BF6F1F7CA5}" presName="negativeSpace" presStyleCnt="0"/>
      <dgm:spPr/>
    </dgm:pt>
    <dgm:pt modelId="{140C6D0D-317D-4659-9E31-8612DF81E4AD}" type="pres">
      <dgm:prSet presAssocID="{58BFDF74-743F-43D6-8CB2-A5BF6F1F7CA5}" presName="childText" presStyleLbl="conFgAcc1" presStyleIdx="0" presStyleCnt="5">
        <dgm:presLayoutVars>
          <dgm:bulletEnabled val="1"/>
        </dgm:presLayoutVars>
      </dgm:prSet>
      <dgm:spPr/>
    </dgm:pt>
    <dgm:pt modelId="{23E1470E-D8FB-4EEA-996F-4745F2C9D0ED}" type="pres">
      <dgm:prSet presAssocID="{10A0F71B-3C57-4EFD-85A4-13E2DFEFEB09}" presName="spaceBetweenRectangles" presStyleCnt="0"/>
      <dgm:spPr/>
    </dgm:pt>
    <dgm:pt modelId="{1A8F9DB0-41FE-4B51-BAC1-DB9751908D06}" type="pres">
      <dgm:prSet presAssocID="{232D70F4-8930-40E9-9306-EFAF849D8319}" presName="parentLin" presStyleCnt="0"/>
      <dgm:spPr/>
    </dgm:pt>
    <dgm:pt modelId="{24A363A9-3DB8-422B-9962-ABBBA3916983}" type="pres">
      <dgm:prSet presAssocID="{232D70F4-8930-40E9-9306-EFAF849D8319}" presName="parentLeftMargin" presStyleLbl="node1" presStyleIdx="0" presStyleCnt="5"/>
      <dgm:spPr/>
    </dgm:pt>
    <dgm:pt modelId="{A8314234-C2EF-4898-BC5C-B2979F2191EB}" type="pres">
      <dgm:prSet presAssocID="{232D70F4-8930-40E9-9306-EFAF849D8319}" presName="parentText" presStyleLbl="node1" presStyleIdx="1" presStyleCnt="5">
        <dgm:presLayoutVars>
          <dgm:chMax val="0"/>
          <dgm:bulletEnabled val="1"/>
        </dgm:presLayoutVars>
      </dgm:prSet>
      <dgm:spPr/>
    </dgm:pt>
    <dgm:pt modelId="{AC61D5D4-FC61-4A07-9F85-821A55B58D91}" type="pres">
      <dgm:prSet presAssocID="{232D70F4-8930-40E9-9306-EFAF849D8319}" presName="negativeSpace" presStyleCnt="0"/>
      <dgm:spPr/>
    </dgm:pt>
    <dgm:pt modelId="{52D60CB6-FA80-4AE8-A596-874139B3462B}" type="pres">
      <dgm:prSet presAssocID="{232D70F4-8930-40E9-9306-EFAF849D8319}" presName="childText" presStyleLbl="conFgAcc1" presStyleIdx="1" presStyleCnt="5">
        <dgm:presLayoutVars>
          <dgm:bulletEnabled val="1"/>
        </dgm:presLayoutVars>
      </dgm:prSet>
      <dgm:spPr/>
    </dgm:pt>
    <dgm:pt modelId="{F64CF4E4-485D-4C70-B7DE-EE9ADC30B08A}" type="pres">
      <dgm:prSet presAssocID="{894DFC26-34E8-4774-846C-EAFB7C4D8FF5}" presName="spaceBetweenRectangles" presStyleCnt="0"/>
      <dgm:spPr/>
    </dgm:pt>
    <dgm:pt modelId="{304F1EA9-CE6E-42CC-9C64-4D529539EBF7}" type="pres">
      <dgm:prSet presAssocID="{8879DE45-B760-4A92-95B1-A67AB7B761D9}" presName="parentLin" presStyleCnt="0"/>
      <dgm:spPr/>
    </dgm:pt>
    <dgm:pt modelId="{2775E160-D7CE-409E-817D-F6CCC1B864FB}" type="pres">
      <dgm:prSet presAssocID="{8879DE45-B760-4A92-95B1-A67AB7B761D9}" presName="parentLeftMargin" presStyleLbl="node1" presStyleIdx="1" presStyleCnt="5"/>
      <dgm:spPr/>
    </dgm:pt>
    <dgm:pt modelId="{12D21A18-9BBF-4DAD-98E5-997ED0C2055C}" type="pres">
      <dgm:prSet presAssocID="{8879DE45-B760-4A92-95B1-A67AB7B761D9}" presName="parentText" presStyleLbl="node1" presStyleIdx="2" presStyleCnt="5">
        <dgm:presLayoutVars>
          <dgm:chMax val="0"/>
          <dgm:bulletEnabled val="1"/>
        </dgm:presLayoutVars>
      </dgm:prSet>
      <dgm:spPr/>
    </dgm:pt>
    <dgm:pt modelId="{59A207B5-13DD-4785-8E13-F61BE44A0D82}" type="pres">
      <dgm:prSet presAssocID="{8879DE45-B760-4A92-95B1-A67AB7B761D9}" presName="negativeSpace" presStyleCnt="0"/>
      <dgm:spPr/>
    </dgm:pt>
    <dgm:pt modelId="{CCEE94E0-8B12-4076-B515-7F09CDF447C6}" type="pres">
      <dgm:prSet presAssocID="{8879DE45-B760-4A92-95B1-A67AB7B761D9}" presName="childText" presStyleLbl="conFgAcc1" presStyleIdx="2" presStyleCnt="5">
        <dgm:presLayoutVars>
          <dgm:bulletEnabled val="1"/>
        </dgm:presLayoutVars>
      </dgm:prSet>
      <dgm:spPr/>
    </dgm:pt>
    <dgm:pt modelId="{BD816AD0-6258-48C7-B70B-387B3582422E}" type="pres">
      <dgm:prSet presAssocID="{B414CA6C-45C3-4B8C-861E-D1DB0F218284}" presName="spaceBetweenRectangles" presStyleCnt="0"/>
      <dgm:spPr/>
    </dgm:pt>
    <dgm:pt modelId="{ADF5631E-E671-47DC-83C6-7DA356119CF4}" type="pres">
      <dgm:prSet presAssocID="{875B1DCF-C27C-4FEE-B8E6-CCAEB0C914F4}" presName="parentLin" presStyleCnt="0"/>
      <dgm:spPr/>
    </dgm:pt>
    <dgm:pt modelId="{AE2C54A5-3E54-4737-9495-A6577506BDFD}" type="pres">
      <dgm:prSet presAssocID="{875B1DCF-C27C-4FEE-B8E6-CCAEB0C914F4}" presName="parentLeftMargin" presStyleLbl="node1" presStyleIdx="2" presStyleCnt="5"/>
      <dgm:spPr/>
    </dgm:pt>
    <dgm:pt modelId="{0DA7CE60-C57F-45A2-BCE9-22D53CA4CE84}" type="pres">
      <dgm:prSet presAssocID="{875B1DCF-C27C-4FEE-B8E6-CCAEB0C914F4}" presName="parentText" presStyleLbl="node1" presStyleIdx="3" presStyleCnt="5">
        <dgm:presLayoutVars>
          <dgm:chMax val="0"/>
          <dgm:bulletEnabled val="1"/>
        </dgm:presLayoutVars>
      </dgm:prSet>
      <dgm:spPr/>
    </dgm:pt>
    <dgm:pt modelId="{F14BC8C6-5476-4E3C-8711-2D8250E75AAB}" type="pres">
      <dgm:prSet presAssocID="{875B1DCF-C27C-4FEE-B8E6-CCAEB0C914F4}" presName="negativeSpace" presStyleCnt="0"/>
      <dgm:spPr/>
    </dgm:pt>
    <dgm:pt modelId="{BB681294-9C5B-457D-BC3B-BF88B863A393}" type="pres">
      <dgm:prSet presAssocID="{875B1DCF-C27C-4FEE-B8E6-CCAEB0C914F4}" presName="childText" presStyleLbl="conFgAcc1" presStyleIdx="3" presStyleCnt="5">
        <dgm:presLayoutVars>
          <dgm:bulletEnabled val="1"/>
        </dgm:presLayoutVars>
      </dgm:prSet>
      <dgm:spPr/>
    </dgm:pt>
    <dgm:pt modelId="{2695809B-07EA-47C3-A299-A91B33997E98}" type="pres">
      <dgm:prSet presAssocID="{95A3356F-F6AD-4B6D-A580-E8E1A8E88DA8}" presName="spaceBetweenRectangles" presStyleCnt="0"/>
      <dgm:spPr/>
    </dgm:pt>
    <dgm:pt modelId="{F9184543-479B-472A-8B1D-CC9BACA73D58}" type="pres">
      <dgm:prSet presAssocID="{B586DDAE-5C1C-45AD-B2B1-4B6025E4B94A}" presName="parentLin" presStyleCnt="0"/>
      <dgm:spPr/>
    </dgm:pt>
    <dgm:pt modelId="{7AE44EA9-FEFF-4D8E-B846-C156185D72DA}" type="pres">
      <dgm:prSet presAssocID="{B586DDAE-5C1C-45AD-B2B1-4B6025E4B94A}" presName="parentLeftMargin" presStyleLbl="node1" presStyleIdx="3" presStyleCnt="5"/>
      <dgm:spPr/>
    </dgm:pt>
    <dgm:pt modelId="{A2A2C51B-B76E-4103-B039-C5727D361962}" type="pres">
      <dgm:prSet presAssocID="{B586DDAE-5C1C-45AD-B2B1-4B6025E4B94A}" presName="parentText" presStyleLbl="node1" presStyleIdx="4" presStyleCnt="5">
        <dgm:presLayoutVars>
          <dgm:chMax val="0"/>
          <dgm:bulletEnabled val="1"/>
        </dgm:presLayoutVars>
      </dgm:prSet>
      <dgm:spPr/>
    </dgm:pt>
    <dgm:pt modelId="{2FFCF582-BD58-46F4-8058-BB063B2E6719}" type="pres">
      <dgm:prSet presAssocID="{B586DDAE-5C1C-45AD-B2B1-4B6025E4B94A}" presName="negativeSpace" presStyleCnt="0"/>
      <dgm:spPr/>
    </dgm:pt>
    <dgm:pt modelId="{0F6D3A39-DD21-4088-8E4A-5AD348BF5348}" type="pres">
      <dgm:prSet presAssocID="{B586DDAE-5C1C-45AD-B2B1-4B6025E4B94A}" presName="childText" presStyleLbl="conFgAcc1" presStyleIdx="4" presStyleCnt="5">
        <dgm:presLayoutVars>
          <dgm:bulletEnabled val="1"/>
        </dgm:presLayoutVars>
      </dgm:prSet>
      <dgm:spPr/>
    </dgm:pt>
  </dgm:ptLst>
  <dgm:cxnLst>
    <dgm:cxn modelId="{D96E660B-B9F5-4A15-85DF-C067C997AD07}" srcId="{8879DE45-B760-4A92-95B1-A67AB7B761D9}" destId="{88085139-C70D-4E44-A9B8-92BAD5BC497C}" srcOrd="0" destOrd="0" parTransId="{DD90E40F-290B-43DD-9AB6-7BE38983CA1A}" sibTransId="{D1DD3C99-7395-4D00-BE6F-D5896372A467}"/>
    <dgm:cxn modelId="{818EC018-EB9B-46AA-A780-6FFF1DFEEF45}" srcId="{3EEAC405-E58A-4703-9251-F463940E0D2C}" destId="{8879DE45-B760-4A92-95B1-A67AB7B761D9}" srcOrd="2" destOrd="0" parTransId="{E3273004-DE95-4E67-9D2B-DED690E30C63}" sibTransId="{B414CA6C-45C3-4B8C-861E-D1DB0F218284}"/>
    <dgm:cxn modelId="{BB60502A-94D6-463A-B2CD-4639CFF63741}" type="presOf" srcId="{61676F9A-D4BE-4AEA-A5C4-1A4ACBCA5BC8}" destId="{52D60CB6-FA80-4AE8-A596-874139B3462B}" srcOrd="0" destOrd="0" presId="urn:microsoft.com/office/officeart/2005/8/layout/list1"/>
    <dgm:cxn modelId="{C0F2E438-5E4C-4917-A235-DA1B6D1412CC}" type="presOf" srcId="{875B1DCF-C27C-4FEE-B8E6-CCAEB0C914F4}" destId="{0DA7CE60-C57F-45A2-BCE9-22D53CA4CE84}" srcOrd="1" destOrd="0" presId="urn:microsoft.com/office/officeart/2005/8/layout/list1"/>
    <dgm:cxn modelId="{77F0F05C-2878-47B2-A250-88A8367B0BBF}" srcId="{232D70F4-8930-40E9-9306-EFAF849D8319}" destId="{61676F9A-D4BE-4AEA-A5C4-1A4ACBCA5BC8}" srcOrd="0" destOrd="0" parTransId="{44223545-0164-42BD-8B49-3AA444144FFD}" sibTransId="{7906657E-4CE8-464A-BD21-3CCBD5705AA2}"/>
    <dgm:cxn modelId="{21F89962-439F-4D17-9A13-6044EFA0A228}" type="presOf" srcId="{B586DDAE-5C1C-45AD-B2B1-4B6025E4B94A}" destId="{A2A2C51B-B76E-4103-B039-C5727D361962}" srcOrd="1" destOrd="0" presId="urn:microsoft.com/office/officeart/2005/8/layout/list1"/>
    <dgm:cxn modelId="{A3360B46-869F-41D3-AAD0-1706F48B3EBE}" type="presOf" srcId="{AF30D131-6784-4D9E-9CB9-76D0B0DCFFAF}" destId="{BB681294-9C5B-457D-BC3B-BF88B863A393}" srcOrd="0" destOrd="0" presId="urn:microsoft.com/office/officeart/2005/8/layout/list1"/>
    <dgm:cxn modelId="{A3963247-D4D3-44EB-BBCE-152D658C6AA3}" srcId="{3EEAC405-E58A-4703-9251-F463940E0D2C}" destId="{B586DDAE-5C1C-45AD-B2B1-4B6025E4B94A}" srcOrd="4" destOrd="0" parTransId="{00091D81-643A-4D41-BE82-4E914604407E}" sibTransId="{92FFDEFE-7C30-488F-ACD8-08653B4EE2E0}"/>
    <dgm:cxn modelId="{59D8EA4F-54A0-491F-AF84-7F34468FFDAB}" srcId="{875B1DCF-C27C-4FEE-B8E6-CCAEB0C914F4}" destId="{AF30D131-6784-4D9E-9CB9-76D0B0DCFFAF}" srcOrd="0" destOrd="0" parTransId="{7A146894-1304-4B1D-923B-05E66BB949B9}" sibTransId="{6EB65EA0-F115-4ABB-8D1F-10460E6EA8CF}"/>
    <dgm:cxn modelId="{D2AACB77-F001-4328-BC1A-38ADE9FC8273}" type="presOf" srcId="{232D70F4-8930-40E9-9306-EFAF849D8319}" destId="{A8314234-C2EF-4898-BC5C-B2979F2191EB}" srcOrd="1" destOrd="0" presId="urn:microsoft.com/office/officeart/2005/8/layout/list1"/>
    <dgm:cxn modelId="{CD82EC78-CDFB-4034-8A5E-D8649A069D68}" type="presOf" srcId="{8879DE45-B760-4A92-95B1-A67AB7B761D9}" destId="{12D21A18-9BBF-4DAD-98E5-997ED0C2055C}" srcOrd="1" destOrd="0" presId="urn:microsoft.com/office/officeart/2005/8/layout/list1"/>
    <dgm:cxn modelId="{838DA97C-18E0-4983-AD5E-7BA4EC2D5D46}" type="presOf" srcId="{58BFDF74-743F-43D6-8CB2-A5BF6F1F7CA5}" destId="{226B5B29-B53B-48AF-90D8-5354AD226755}" srcOrd="1" destOrd="0" presId="urn:microsoft.com/office/officeart/2005/8/layout/list1"/>
    <dgm:cxn modelId="{21FA4B7F-38CE-414E-8819-A6FFA9EC80EB}" srcId="{3EEAC405-E58A-4703-9251-F463940E0D2C}" destId="{875B1DCF-C27C-4FEE-B8E6-CCAEB0C914F4}" srcOrd="3" destOrd="0" parTransId="{594E4875-0828-48E4-A865-4ACF5EFA8FAD}" sibTransId="{95A3356F-F6AD-4B6D-A580-E8E1A8E88DA8}"/>
    <dgm:cxn modelId="{E28B4584-B0AD-4CA3-867C-D3B7EE54B1C8}" type="presOf" srcId="{875B1DCF-C27C-4FEE-B8E6-CCAEB0C914F4}" destId="{AE2C54A5-3E54-4737-9495-A6577506BDFD}" srcOrd="0" destOrd="0" presId="urn:microsoft.com/office/officeart/2005/8/layout/list1"/>
    <dgm:cxn modelId="{91FC5C9B-F1E6-41A4-84E2-77A4390F74BD}" type="presOf" srcId="{232D70F4-8930-40E9-9306-EFAF849D8319}" destId="{24A363A9-3DB8-422B-9962-ABBBA3916983}" srcOrd="0" destOrd="0" presId="urn:microsoft.com/office/officeart/2005/8/layout/list1"/>
    <dgm:cxn modelId="{FC853BAB-CC58-4F8E-A710-ACC548576C0B}" type="presOf" srcId="{B586DDAE-5C1C-45AD-B2B1-4B6025E4B94A}" destId="{7AE44EA9-FEFF-4D8E-B846-C156185D72DA}" srcOrd="0" destOrd="0" presId="urn:microsoft.com/office/officeart/2005/8/layout/list1"/>
    <dgm:cxn modelId="{79AEB9B0-7BE2-4C40-AE6A-6EC25B1D5A7C}" type="presOf" srcId="{58BFDF74-743F-43D6-8CB2-A5BF6F1F7CA5}" destId="{2F697C80-AB46-49AF-B66C-CC2751EDDB75}" srcOrd="0" destOrd="0" presId="urn:microsoft.com/office/officeart/2005/8/layout/list1"/>
    <dgm:cxn modelId="{E1DDC1CC-0963-49C6-8777-056C4FA146C7}" type="presOf" srcId="{3EEAC405-E58A-4703-9251-F463940E0D2C}" destId="{51627230-89B7-4143-AFF2-8A468668C5D2}" srcOrd="0" destOrd="0" presId="urn:microsoft.com/office/officeart/2005/8/layout/list1"/>
    <dgm:cxn modelId="{BE5D1CD6-C869-4826-98B7-919CD7894686}" type="presOf" srcId="{8879DE45-B760-4A92-95B1-A67AB7B761D9}" destId="{2775E160-D7CE-409E-817D-F6CCC1B864FB}" srcOrd="0" destOrd="0" presId="urn:microsoft.com/office/officeart/2005/8/layout/list1"/>
    <dgm:cxn modelId="{F35FD8D7-0BA8-455A-9FE1-CC784B198333}" type="presOf" srcId="{88085139-C70D-4E44-A9B8-92BAD5BC497C}" destId="{CCEE94E0-8B12-4076-B515-7F09CDF447C6}" srcOrd="0" destOrd="0" presId="urn:microsoft.com/office/officeart/2005/8/layout/list1"/>
    <dgm:cxn modelId="{DE5EB6EA-4E2C-4428-923F-54FEC58A9726}" srcId="{3EEAC405-E58A-4703-9251-F463940E0D2C}" destId="{232D70F4-8930-40E9-9306-EFAF849D8319}" srcOrd="1" destOrd="0" parTransId="{CB6DC337-4EB1-4D7F-B37E-2FB9130761E4}" sibTransId="{894DFC26-34E8-4774-846C-EAFB7C4D8FF5}"/>
    <dgm:cxn modelId="{E875B7F3-0357-40F3-8A1E-801F2879BD0F}" srcId="{3EEAC405-E58A-4703-9251-F463940E0D2C}" destId="{58BFDF74-743F-43D6-8CB2-A5BF6F1F7CA5}" srcOrd="0" destOrd="0" parTransId="{959837E9-63B7-4876-B3C1-E5297804C519}" sibTransId="{10A0F71B-3C57-4EFD-85A4-13E2DFEFEB09}"/>
    <dgm:cxn modelId="{1068F0E2-4806-4F4F-9583-9A712DAB5E09}" type="presParOf" srcId="{51627230-89B7-4143-AFF2-8A468668C5D2}" destId="{0BFF3BE6-A461-4EFD-A19D-EE9FDB50BF9E}" srcOrd="0" destOrd="0" presId="urn:microsoft.com/office/officeart/2005/8/layout/list1"/>
    <dgm:cxn modelId="{66B9FE27-4C90-4278-98F8-33C5FD15A139}" type="presParOf" srcId="{0BFF3BE6-A461-4EFD-A19D-EE9FDB50BF9E}" destId="{2F697C80-AB46-49AF-B66C-CC2751EDDB75}" srcOrd="0" destOrd="0" presId="urn:microsoft.com/office/officeart/2005/8/layout/list1"/>
    <dgm:cxn modelId="{863C9832-D98E-4A24-B75B-9062C2BD097B}" type="presParOf" srcId="{0BFF3BE6-A461-4EFD-A19D-EE9FDB50BF9E}" destId="{226B5B29-B53B-48AF-90D8-5354AD226755}" srcOrd="1" destOrd="0" presId="urn:microsoft.com/office/officeart/2005/8/layout/list1"/>
    <dgm:cxn modelId="{5893507E-29FA-4169-96BA-83CD43A331AE}" type="presParOf" srcId="{51627230-89B7-4143-AFF2-8A468668C5D2}" destId="{C612AE23-22C9-4707-B072-9CAACE36C583}" srcOrd="1" destOrd="0" presId="urn:microsoft.com/office/officeart/2005/8/layout/list1"/>
    <dgm:cxn modelId="{36F25255-584D-4724-A17D-908579FF02AB}" type="presParOf" srcId="{51627230-89B7-4143-AFF2-8A468668C5D2}" destId="{140C6D0D-317D-4659-9E31-8612DF81E4AD}" srcOrd="2" destOrd="0" presId="urn:microsoft.com/office/officeart/2005/8/layout/list1"/>
    <dgm:cxn modelId="{3838B690-8CED-482C-942D-AB84D89FD8E3}" type="presParOf" srcId="{51627230-89B7-4143-AFF2-8A468668C5D2}" destId="{23E1470E-D8FB-4EEA-996F-4745F2C9D0ED}" srcOrd="3" destOrd="0" presId="urn:microsoft.com/office/officeart/2005/8/layout/list1"/>
    <dgm:cxn modelId="{022C158D-6915-4C26-A5C9-5F4D57D0ED3B}" type="presParOf" srcId="{51627230-89B7-4143-AFF2-8A468668C5D2}" destId="{1A8F9DB0-41FE-4B51-BAC1-DB9751908D06}" srcOrd="4" destOrd="0" presId="urn:microsoft.com/office/officeart/2005/8/layout/list1"/>
    <dgm:cxn modelId="{511EE5D1-13F9-453C-A0E6-EB73B75E1691}" type="presParOf" srcId="{1A8F9DB0-41FE-4B51-BAC1-DB9751908D06}" destId="{24A363A9-3DB8-422B-9962-ABBBA3916983}" srcOrd="0" destOrd="0" presId="urn:microsoft.com/office/officeart/2005/8/layout/list1"/>
    <dgm:cxn modelId="{8025099B-2E5C-49A7-BA74-C43773BB0C25}" type="presParOf" srcId="{1A8F9DB0-41FE-4B51-BAC1-DB9751908D06}" destId="{A8314234-C2EF-4898-BC5C-B2979F2191EB}" srcOrd="1" destOrd="0" presId="urn:microsoft.com/office/officeart/2005/8/layout/list1"/>
    <dgm:cxn modelId="{C5C0D594-ED30-4B35-8031-75C903587432}" type="presParOf" srcId="{51627230-89B7-4143-AFF2-8A468668C5D2}" destId="{AC61D5D4-FC61-4A07-9F85-821A55B58D91}" srcOrd="5" destOrd="0" presId="urn:microsoft.com/office/officeart/2005/8/layout/list1"/>
    <dgm:cxn modelId="{0D21734D-0A83-4A8E-A9A0-E4E2B9FE9ED3}" type="presParOf" srcId="{51627230-89B7-4143-AFF2-8A468668C5D2}" destId="{52D60CB6-FA80-4AE8-A596-874139B3462B}" srcOrd="6" destOrd="0" presId="urn:microsoft.com/office/officeart/2005/8/layout/list1"/>
    <dgm:cxn modelId="{6D8B9A9E-9CD2-47EA-9399-BB9E45D1DCB8}" type="presParOf" srcId="{51627230-89B7-4143-AFF2-8A468668C5D2}" destId="{F64CF4E4-485D-4C70-B7DE-EE9ADC30B08A}" srcOrd="7" destOrd="0" presId="urn:microsoft.com/office/officeart/2005/8/layout/list1"/>
    <dgm:cxn modelId="{DBEAD575-92CA-4595-9E2E-3A3D52BEDB7B}" type="presParOf" srcId="{51627230-89B7-4143-AFF2-8A468668C5D2}" destId="{304F1EA9-CE6E-42CC-9C64-4D529539EBF7}" srcOrd="8" destOrd="0" presId="urn:microsoft.com/office/officeart/2005/8/layout/list1"/>
    <dgm:cxn modelId="{518F8997-D981-49E1-BF44-47E86C77ED1A}" type="presParOf" srcId="{304F1EA9-CE6E-42CC-9C64-4D529539EBF7}" destId="{2775E160-D7CE-409E-817D-F6CCC1B864FB}" srcOrd="0" destOrd="0" presId="urn:microsoft.com/office/officeart/2005/8/layout/list1"/>
    <dgm:cxn modelId="{13DAF41E-B75D-4BFA-87C9-3D4FB4D16044}" type="presParOf" srcId="{304F1EA9-CE6E-42CC-9C64-4D529539EBF7}" destId="{12D21A18-9BBF-4DAD-98E5-997ED0C2055C}" srcOrd="1" destOrd="0" presId="urn:microsoft.com/office/officeart/2005/8/layout/list1"/>
    <dgm:cxn modelId="{00EAC1FA-8603-4B79-BBA5-0F2CF2DC360B}" type="presParOf" srcId="{51627230-89B7-4143-AFF2-8A468668C5D2}" destId="{59A207B5-13DD-4785-8E13-F61BE44A0D82}" srcOrd="9" destOrd="0" presId="urn:microsoft.com/office/officeart/2005/8/layout/list1"/>
    <dgm:cxn modelId="{B07FA8EE-F06B-418A-BE21-7D4EEDE30726}" type="presParOf" srcId="{51627230-89B7-4143-AFF2-8A468668C5D2}" destId="{CCEE94E0-8B12-4076-B515-7F09CDF447C6}" srcOrd="10" destOrd="0" presId="urn:microsoft.com/office/officeart/2005/8/layout/list1"/>
    <dgm:cxn modelId="{F22EFFE9-A58C-4C00-96D7-8E963909A4F2}" type="presParOf" srcId="{51627230-89B7-4143-AFF2-8A468668C5D2}" destId="{BD816AD0-6258-48C7-B70B-387B3582422E}" srcOrd="11" destOrd="0" presId="urn:microsoft.com/office/officeart/2005/8/layout/list1"/>
    <dgm:cxn modelId="{394FF0F3-4AEF-4338-A3DE-E1D7C6221C7E}" type="presParOf" srcId="{51627230-89B7-4143-AFF2-8A468668C5D2}" destId="{ADF5631E-E671-47DC-83C6-7DA356119CF4}" srcOrd="12" destOrd="0" presId="urn:microsoft.com/office/officeart/2005/8/layout/list1"/>
    <dgm:cxn modelId="{5F7E9DD7-2A38-4B8A-B60D-90DCFE457C78}" type="presParOf" srcId="{ADF5631E-E671-47DC-83C6-7DA356119CF4}" destId="{AE2C54A5-3E54-4737-9495-A6577506BDFD}" srcOrd="0" destOrd="0" presId="urn:microsoft.com/office/officeart/2005/8/layout/list1"/>
    <dgm:cxn modelId="{5726683F-D149-4674-9450-853346BE407A}" type="presParOf" srcId="{ADF5631E-E671-47DC-83C6-7DA356119CF4}" destId="{0DA7CE60-C57F-45A2-BCE9-22D53CA4CE84}" srcOrd="1" destOrd="0" presId="urn:microsoft.com/office/officeart/2005/8/layout/list1"/>
    <dgm:cxn modelId="{7AB44890-F8C0-4041-B23A-16B45F9142CE}" type="presParOf" srcId="{51627230-89B7-4143-AFF2-8A468668C5D2}" destId="{F14BC8C6-5476-4E3C-8711-2D8250E75AAB}" srcOrd="13" destOrd="0" presId="urn:microsoft.com/office/officeart/2005/8/layout/list1"/>
    <dgm:cxn modelId="{961372D1-E437-4F5A-98E2-5D1DE1F6E6E3}" type="presParOf" srcId="{51627230-89B7-4143-AFF2-8A468668C5D2}" destId="{BB681294-9C5B-457D-BC3B-BF88B863A393}" srcOrd="14" destOrd="0" presId="urn:microsoft.com/office/officeart/2005/8/layout/list1"/>
    <dgm:cxn modelId="{5A6FC642-D233-460E-8CB7-960D46D48892}" type="presParOf" srcId="{51627230-89B7-4143-AFF2-8A468668C5D2}" destId="{2695809B-07EA-47C3-A299-A91B33997E98}" srcOrd="15" destOrd="0" presId="urn:microsoft.com/office/officeart/2005/8/layout/list1"/>
    <dgm:cxn modelId="{AEA1A551-CBD0-4D9F-84AC-6C39AC0FBD2A}" type="presParOf" srcId="{51627230-89B7-4143-AFF2-8A468668C5D2}" destId="{F9184543-479B-472A-8B1D-CC9BACA73D58}" srcOrd="16" destOrd="0" presId="urn:microsoft.com/office/officeart/2005/8/layout/list1"/>
    <dgm:cxn modelId="{9E6E4E18-86E0-4EB6-9E0A-76B736CE6234}" type="presParOf" srcId="{F9184543-479B-472A-8B1D-CC9BACA73D58}" destId="{7AE44EA9-FEFF-4D8E-B846-C156185D72DA}" srcOrd="0" destOrd="0" presId="urn:microsoft.com/office/officeart/2005/8/layout/list1"/>
    <dgm:cxn modelId="{DC049BAF-61FA-4E42-A341-A53DCC7C9CA8}" type="presParOf" srcId="{F9184543-479B-472A-8B1D-CC9BACA73D58}" destId="{A2A2C51B-B76E-4103-B039-C5727D361962}" srcOrd="1" destOrd="0" presId="urn:microsoft.com/office/officeart/2005/8/layout/list1"/>
    <dgm:cxn modelId="{B69D5993-F512-4635-96BE-1778C2D590CB}" type="presParOf" srcId="{51627230-89B7-4143-AFF2-8A468668C5D2}" destId="{2FFCF582-BD58-46F4-8058-BB063B2E6719}" srcOrd="17" destOrd="0" presId="urn:microsoft.com/office/officeart/2005/8/layout/list1"/>
    <dgm:cxn modelId="{77FC4DA0-A6B4-43C5-8CFB-0447DF0F8B0A}" type="presParOf" srcId="{51627230-89B7-4143-AFF2-8A468668C5D2}" destId="{0F6D3A39-DD21-4088-8E4A-5AD348BF5348}"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EAC405-E58A-4703-9251-F463940E0D2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D0833DF-AD7E-450B-8AF8-42B08FB595DD}">
      <dgm:prSet/>
      <dgm:spPr/>
      <dgm:t>
        <a:bodyPr/>
        <a:lstStyle/>
        <a:p>
          <a:r>
            <a:rPr lang="en-US"/>
            <a:t>Intentional rounding</a:t>
          </a:r>
          <a:endParaRPr lang="en-US" dirty="0"/>
        </a:p>
      </dgm:t>
    </dgm:pt>
    <dgm:pt modelId="{6B3E444A-CB22-4FE1-B445-6733682BC8C2}" type="parTrans" cxnId="{CAAAF2E5-8AE8-455B-A018-BDAB114DC4E6}">
      <dgm:prSet/>
      <dgm:spPr/>
      <dgm:t>
        <a:bodyPr/>
        <a:lstStyle/>
        <a:p>
          <a:endParaRPr lang="en-US"/>
        </a:p>
      </dgm:t>
    </dgm:pt>
    <dgm:pt modelId="{B83EF112-020F-4956-98B5-ACB3F804ECDA}" type="sibTrans" cxnId="{CAAAF2E5-8AE8-455B-A018-BDAB114DC4E6}">
      <dgm:prSet/>
      <dgm:spPr/>
      <dgm:t>
        <a:bodyPr/>
        <a:lstStyle/>
        <a:p>
          <a:endParaRPr lang="en-US"/>
        </a:p>
      </dgm:t>
    </dgm:pt>
    <dgm:pt modelId="{C13B219B-FB7A-427C-BB63-C168B7C284A7}">
      <dgm:prSet/>
      <dgm:spPr/>
      <dgm:t>
        <a:bodyPr/>
        <a:lstStyle/>
        <a:p>
          <a:r>
            <a:rPr lang="en-US"/>
            <a:t>Decreases anxiety</a:t>
          </a:r>
          <a:endParaRPr lang="en-US" dirty="0"/>
        </a:p>
      </dgm:t>
    </dgm:pt>
    <dgm:pt modelId="{44EB4CFD-4A6D-432C-8AD5-8D11FBF7AD99}" type="parTrans" cxnId="{9B59BD64-58D8-49CD-80BB-4D1CF6007CEC}">
      <dgm:prSet/>
      <dgm:spPr/>
      <dgm:t>
        <a:bodyPr/>
        <a:lstStyle/>
        <a:p>
          <a:endParaRPr lang="en-US"/>
        </a:p>
      </dgm:t>
    </dgm:pt>
    <dgm:pt modelId="{74674BA4-6231-4921-B7AF-0B8AA03EDE65}" type="sibTrans" cxnId="{9B59BD64-58D8-49CD-80BB-4D1CF6007CEC}">
      <dgm:prSet/>
      <dgm:spPr/>
      <dgm:t>
        <a:bodyPr/>
        <a:lstStyle/>
        <a:p>
          <a:endParaRPr lang="en-US"/>
        </a:p>
      </dgm:t>
    </dgm:pt>
    <dgm:pt modelId="{1E1E0991-A545-405C-AD74-C727AE0B8741}">
      <dgm:prSet/>
      <dgm:spPr/>
      <dgm:t>
        <a:bodyPr/>
        <a:lstStyle/>
        <a:p>
          <a:r>
            <a:rPr lang="en-US"/>
            <a:t>Increases patient satisfaction</a:t>
          </a:r>
          <a:endParaRPr lang="en-US" dirty="0"/>
        </a:p>
      </dgm:t>
    </dgm:pt>
    <dgm:pt modelId="{F5051C4A-1D4E-4BCC-88F8-54C2B982E096}" type="parTrans" cxnId="{57AB7B92-49FD-4184-9027-C478EBF02C8A}">
      <dgm:prSet/>
      <dgm:spPr/>
      <dgm:t>
        <a:bodyPr/>
        <a:lstStyle/>
        <a:p>
          <a:endParaRPr lang="en-US"/>
        </a:p>
      </dgm:t>
    </dgm:pt>
    <dgm:pt modelId="{0F145C6F-9F5A-44A2-A011-2EB3FE150E8B}" type="sibTrans" cxnId="{57AB7B92-49FD-4184-9027-C478EBF02C8A}">
      <dgm:prSet/>
      <dgm:spPr/>
      <dgm:t>
        <a:bodyPr/>
        <a:lstStyle/>
        <a:p>
          <a:endParaRPr lang="en-US"/>
        </a:p>
      </dgm:t>
    </dgm:pt>
    <dgm:pt modelId="{1FC2E916-056E-475F-BAB9-456B0670C21A}">
      <dgm:prSet/>
      <dgm:spPr/>
      <dgm:t>
        <a:bodyPr/>
        <a:lstStyle/>
        <a:p>
          <a:r>
            <a:rPr lang="en-US"/>
            <a:t>Increases safety</a:t>
          </a:r>
          <a:endParaRPr lang="en-US" dirty="0"/>
        </a:p>
      </dgm:t>
    </dgm:pt>
    <dgm:pt modelId="{37A34D08-794B-45AB-B023-DA3F3DE2EB1D}" type="parTrans" cxnId="{A6547553-7395-4054-81AF-E3B99EDE9131}">
      <dgm:prSet/>
      <dgm:spPr/>
      <dgm:t>
        <a:bodyPr/>
        <a:lstStyle/>
        <a:p>
          <a:endParaRPr lang="en-US"/>
        </a:p>
      </dgm:t>
    </dgm:pt>
    <dgm:pt modelId="{03BBD182-C323-4C02-ACC3-6C5E15F1D57B}" type="sibTrans" cxnId="{A6547553-7395-4054-81AF-E3B99EDE9131}">
      <dgm:prSet/>
      <dgm:spPr/>
      <dgm:t>
        <a:bodyPr/>
        <a:lstStyle/>
        <a:p>
          <a:endParaRPr lang="en-US"/>
        </a:p>
      </dgm:t>
    </dgm:pt>
    <dgm:pt modelId="{2E516C65-6C7A-4673-B659-C63CE1BEC5D2}">
      <dgm:prSet/>
      <dgm:spPr/>
      <dgm:t>
        <a:bodyPr/>
        <a:lstStyle/>
        <a:p>
          <a:r>
            <a:rPr lang="en-US"/>
            <a:t>Less call light usage &amp; willingness to wait for next round</a:t>
          </a:r>
          <a:endParaRPr lang="en-US" dirty="0"/>
        </a:p>
      </dgm:t>
    </dgm:pt>
    <dgm:pt modelId="{3E65CEE5-5B70-4E2C-A045-20ACA0F329F3}" type="parTrans" cxnId="{9533A9FF-124B-4547-9914-C175115538EE}">
      <dgm:prSet/>
      <dgm:spPr/>
      <dgm:t>
        <a:bodyPr/>
        <a:lstStyle/>
        <a:p>
          <a:endParaRPr lang="en-US"/>
        </a:p>
      </dgm:t>
    </dgm:pt>
    <dgm:pt modelId="{0A4ACC89-0E5E-4A16-A780-E82896EB73DF}" type="sibTrans" cxnId="{9533A9FF-124B-4547-9914-C175115538EE}">
      <dgm:prSet/>
      <dgm:spPr/>
      <dgm:t>
        <a:bodyPr/>
        <a:lstStyle/>
        <a:p>
          <a:endParaRPr lang="en-US"/>
        </a:p>
      </dgm:t>
    </dgm:pt>
    <dgm:pt modelId="{3E5E2D26-CE45-48C9-B57F-7B2821EA1E63}">
      <dgm:prSet/>
      <dgm:spPr/>
      <dgm:t>
        <a:bodyPr/>
        <a:lstStyle/>
        <a:p>
          <a:r>
            <a:rPr lang="en-US" b="0" i="0" u="none" strike="noStrike" cap="none">
              <a:solidFill>
                <a:schemeClr val="lt1"/>
              </a:solidFill>
              <a:latin typeface="Calibri"/>
              <a:ea typeface="Calibri"/>
              <a:cs typeface="Calibri"/>
              <a:sym typeface="Calibri"/>
            </a:rPr>
            <a:t>Patient satisfaction </a:t>
          </a:r>
          <a:endParaRPr lang="en-US" dirty="0"/>
        </a:p>
      </dgm:t>
    </dgm:pt>
    <dgm:pt modelId="{A3A857E8-F482-4FB1-9A1F-6895D43C4291}" type="parTrans" cxnId="{3BC89329-1FF7-4D06-B9FB-2B8C2B0E43EE}">
      <dgm:prSet/>
      <dgm:spPr/>
      <dgm:t>
        <a:bodyPr/>
        <a:lstStyle/>
        <a:p>
          <a:endParaRPr lang="en-US"/>
        </a:p>
      </dgm:t>
    </dgm:pt>
    <dgm:pt modelId="{2A42CE6D-B8DF-40E8-ABDD-DDEDF27DBDD5}" type="sibTrans" cxnId="{3BC89329-1FF7-4D06-B9FB-2B8C2B0E43EE}">
      <dgm:prSet/>
      <dgm:spPr/>
      <dgm:t>
        <a:bodyPr/>
        <a:lstStyle/>
        <a:p>
          <a:endParaRPr lang="en-US"/>
        </a:p>
      </dgm:t>
    </dgm:pt>
    <dgm:pt modelId="{B7EBFBC5-D22C-4B8C-AA3C-116C13611582}">
      <dgm:prSet/>
      <dgm:spPr/>
      <dgm:t>
        <a:bodyPr/>
        <a:lstStyle/>
        <a:p>
          <a:r>
            <a:rPr lang="en-US"/>
            <a:t>Willingness to return and recommend</a:t>
          </a:r>
          <a:endParaRPr lang="en-US" dirty="0"/>
        </a:p>
      </dgm:t>
    </dgm:pt>
    <dgm:pt modelId="{E6249702-4C83-4D1C-9BCF-D02D4FFBB59F}" type="parTrans" cxnId="{3C8887DE-F124-4C5D-94CF-7F8B36BB156C}">
      <dgm:prSet/>
      <dgm:spPr/>
      <dgm:t>
        <a:bodyPr/>
        <a:lstStyle/>
        <a:p>
          <a:endParaRPr lang="en-US"/>
        </a:p>
      </dgm:t>
    </dgm:pt>
    <dgm:pt modelId="{E5952B9D-CB72-4E07-81DD-12C00B454B23}" type="sibTrans" cxnId="{3C8887DE-F124-4C5D-94CF-7F8B36BB156C}">
      <dgm:prSet/>
      <dgm:spPr/>
      <dgm:t>
        <a:bodyPr/>
        <a:lstStyle/>
        <a:p>
          <a:endParaRPr lang="en-US"/>
        </a:p>
      </dgm:t>
    </dgm:pt>
    <dgm:pt modelId="{F8BB8316-415F-4C74-A704-147623E0F8DA}">
      <dgm:prSet/>
      <dgm:spPr/>
      <dgm:t>
        <a:bodyPr/>
        <a:lstStyle/>
        <a:p>
          <a:r>
            <a:rPr lang="en-US"/>
            <a:t>12% increase in satisfaction</a:t>
          </a:r>
          <a:endParaRPr lang="en-US" dirty="0"/>
        </a:p>
      </dgm:t>
    </dgm:pt>
    <dgm:pt modelId="{FBE37E8A-1534-47DA-BC2B-CBB0CF28AE58}" type="parTrans" cxnId="{16284217-5E09-40A5-895F-17B7B7104098}">
      <dgm:prSet/>
      <dgm:spPr/>
      <dgm:t>
        <a:bodyPr/>
        <a:lstStyle/>
        <a:p>
          <a:endParaRPr lang="en-US"/>
        </a:p>
      </dgm:t>
    </dgm:pt>
    <dgm:pt modelId="{B201BEC1-6FD0-4DD8-B552-6FAE8041973A}" type="sibTrans" cxnId="{16284217-5E09-40A5-895F-17B7B7104098}">
      <dgm:prSet/>
      <dgm:spPr/>
      <dgm:t>
        <a:bodyPr/>
        <a:lstStyle/>
        <a:p>
          <a:endParaRPr lang="en-US"/>
        </a:p>
      </dgm:t>
    </dgm:pt>
    <dgm:pt modelId="{CEFA5022-7B34-4DDA-BF17-BB4050370831}">
      <dgm:prSet/>
      <dgm:spPr/>
      <dgm:t>
        <a:bodyPr/>
        <a:lstStyle/>
        <a:p>
          <a:r>
            <a:rPr lang="en-US"/>
            <a:t>Decrease of call light use by 52%</a:t>
          </a:r>
          <a:endParaRPr lang="en-US" b="0" i="0" u="none" strike="noStrike" cap="none" dirty="0">
            <a:solidFill>
              <a:schemeClr val="lt1"/>
            </a:solidFill>
            <a:latin typeface="Calibri"/>
            <a:ea typeface="Calibri"/>
            <a:cs typeface="Calibri"/>
            <a:sym typeface="Calibri"/>
          </a:endParaRPr>
        </a:p>
      </dgm:t>
    </dgm:pt>
    <dgm:pt modelId="{D120E80D-604F-466E-990F-BA0ADE00C8C4}" type="parTrans" cxnId="{79CEF073-E836-456C-9D3D-0301FA468258}">
      <dgm:prSet/>
      <dgm:spPr/>
      <dgm:t>
        <a:bodyPr/>
        <a:lstStyle/>
        <a:p>
          <a:endParaRPr lang="en-US"/>
        </a:p>
      </dgm:t>
    </dgm:pt>
    <dgm:pt modelId="{DD5278CA-E202-4D64-B340-4C12079ABC3D}" type="sibTrans" cxnId="{79CEF073-E836-456C-9D3D-0301FA468258}">
      <dgm:prSet/>
      <dgm:spPr/>
      <dgm:t>
        <a:bodyPr/>
        <a:lstStyle/>
        <a:p>
          <a:endParaRPr lang="en-US"/>
        </a:p>
      </dgm:t>
    </dgm:pt>
    <dgm:pt modelId="{51627230-89B7-4143-AFF2-8A468668C5D2}" type="pres">
      <dgm:prSet presAssocID="{3EEAC405-E58A-4703-9251-F463940E0D2C}" presName="linear" presStyleCnt="0">
        <dgm:presLayoutVars>
          <dgm:dir/>
          <dgm:animLvl val="lvl"/>
          <dgm:resizeHandles val="exact"/>
        </dgm:presLayoutVars>
      </dgm:prSet>
      <dgm:spPr/>
    </dgm:pt>
    <dgm:pt modelId="{E846271D-85CA-4A00-9342-4B2538143AB9}" type="pres">
      <dgm:prSet presAssocID="{3D0833DF-AD7E-450B-8AF8-42B08FB595DD}" presName="parentLin" presStyleCnt="0"/>
      <dgm:spPr/>
    </dgm:pt>
    <dgm:pt modelId="{D186323C-5F90-4EE3-81BE-139F6FD4EF87}" type="pres">
      <dgm:prSet presAssocID="{3D0833DF-AD7E-450B-8AF8-42B08FB595DD}" presName="parentLeftMargin" presStyleLbl="node1" presStyleIdx="0" presStyleCnt="2"/>
      <dgm:spPr/>
    </dgm:pt>
    <dgm:pt modelId="{1C2375DB-AA4E-4A8F-9111-70F98BE23FC8}" type="pres">
      <dgm:prSet presAssocID="{3D0833DF-AD7E-450B-8AF8-42B08FB595DD}" presName="parentText" presStyleLbl="node1" presStyleIdx="0" presStyleCnt="2">
        <dgm:presLayoutVars>
          <dgm:chMax val="0"/>
          <dgm:bulletEnabled val="1"/>
        </dgm:presLayoutVars>
      </dgm:prSet>
      <dgm:spPr/>
    </dgm:pt>
    <dgm:pt modelId="{49F4C8DA-CF81-4138-962C-4C16082D0CC3}" type="pres">
      <dgm:prSet presAssocID="{3D0833DF-AD7E-450B-8AF8-42B08FB595DD}" presName="negativeSpace" presStyleCnt="0"/>
      <dgm:spPr/>
    </dgm:pt>
    <dgm:pt modelId="{B52E0B18-CC3C-4573-82F4-95C203680659}" type="pres">
      <dgm:prSet presAssocID="{3D0833DF-AD7E-450B-8AF8-42B08FB595DD}" presName="childText" presStyleLbl="conFgAcc1" presStyleIdx="0" presStyleCnt="2">
        <dgm:presLayoutVars>
          <dgm:bulletEnabled val="1"/>
        </dgm:presLayoutVars>
      </dgm:prSet>
      <dgm:spPr/>
    </dgm:pt>
    <dgm:pt modelId="{BFFA666C-5CE4-44EC-B71E-449AEE28C382}" type="pres">
      <dgm:prSet presAssocID="{B83EF112-020F-4956-98B5-ACB3F804ECDA}" presName="spaceBetweenRectangles" presStyleCnt="0"/>
      <dgm:spPr/>
    </dgm:pt>
    <dgm:pt modelId="{AD6C6F94-59A3-49FA-80F1-28B023F0D56C}" type="pres">
      <dgm:prSet presAssocID="{3E5E2D26-CE45-48C9-B57F-7B2821EA1E63}" presName="parentLin" presStyleCnt="0"/>
      <dgm:spPr/>
    </dgm:pt>
    <dgm:pt modelId="{62177AC3-FA5E-4615-99D9-51D7B98B10B8}" type="pres">
      <dgm:prSet presAssocID="{3E5E2D26-CE45-48C9-B57F-7B2821EA1E63}" presName="parentLeftMargin" presStyleLbl="node1" presStyleIdx="0" presStyleCnt="2"/>
      <dgm:spPr/>
    </dgm:pt>
    <dgm:pt modelId="{01871A93-AE97-4E6E-A205-C672FAF18AF7}" type="pres">
      <dgm:prSet presAssocID="{3E5E2D26-CE45-48C9-B57F-7B2821EA1E63}" presName="parentText" presStyleLbl="node1" presStyleIdx="1" presStyleCnt="2">
        <dgm:presLayoutVars>
          <dgm:chMax val="0"/>
          <dgm:bulletEnabled val="1"/>
        </dgm:presLayoutVars>
      </dgm:prSet>
      <dgm:spPr/>
    </dgm:pt>
    <dgm:pt modelId="{481F83D0-4385-440C-A2F3-9F4285BCDDC7}" type="pres">
      <dgm:prSet presAssocID="{3E5E2D26-CE45-48C9-B57F-7B2821EA1E63}" presName="negativeSpace" presStyleCnt="0"/>
      <dgm:spPr/>
    </dgm:pt>
    <dgm:pt modelId="{E39ABABD-BFD9-4663-AE83-93FF9E826CB4}" type="pres">
      <dgm:prSet presAssocID="{3E5E2D26-CE45-48C9-B57F-7B2821EA1E63}" presName="childText" presStyleLbl="conFgAcc1" presStyleIdx="1" presStyleCnt="2">
        <dgm:presLayoutVars>
          <dgm:bulletEnabled val="1"/>
        </dgm:presLayoutVars>
      </dgm:prSet>
      <dgm:spPr/>
    </dgm:pt>
  </dgm:ptLst>
  <dgm:cxnLst>
    <dgm:cxn modelId="{16284217-5E09-40A5-895F-17B7B7104098}" srcId="{3E5E2D26-CE45-48C9-B57F-7B2821EA1E63}" destId="{F8BB8316-415F-4C74-A704-147623E0F8DA}" srcOrd="1" destOrd="0" parTransId="{FBE37E8A-1534-47DA-BC2B-CBB0CF28AE58}" sibTransId="{B201BEC1-6FD0-4DD8-B552-6FAE8041973A}"/>
    <dgm:cxn modelId="{CB6A2A26-46BE-4296-8948-1909E97169E0}" type="presOf" srcId="{CEFA5022-7B34-4DDA-BF17-BB4050370831}" destId="{E39ABABD-BFD9-4663-AE83-93FF9E826CB4}" srcOrd="0" destOrd="2" presId="urn:microsoft.com/office/officeart/2005/8/layout/list1"/>
    <dgm:cxn modelId="{3BC89329-1FF7-4D06-B9FB-2B8C2B0E43EE}" srcId="{3EEAC405-E58A-4703-9251-F463940E0D2C}" destId="{3E5E2D26-CE45-48C9-B57F-7B2821EA1E63}" srcOrd="1" destOrd="0" parTransId="{A3A857E8-F482-4FB1-9A1F-6895D43C4291}" sibTransId="{2A42CE6D-B8DF-40E8-ABDD-DDEDF27DBDD5}"/>
    <dgm:cxn modelId="{9B59BD64-58D8-49CD-80BB-4D1CF6007CEC}" srcId="{3D0833DF-AD7E-450B-8AF8-42B08FB595DD}" destId="{C13B219B-FB7A-427C-BB63-C168B7C284A7}" srcOrd="0" destOrd="0" parTransId="{44EB4CFD-4A6D-432C-8AD5-8D11FBF7AD99}" sibTransId="{74674BA4-6231-4921-B7AF-0B8AA03EDE65}"/>
    <dgm:cxn modelId="{A6F24D6D-4B0E-4A8A-A015-EB19F55698AF}" type="presOf" srcId="{3D0833DF-AD7E-450B-8AF8-42B08FB595DD}" destId="{1C2375DB-AA4E-4A8F-9111-70F98BE23FC8}" srcOrd="1" destOrd="0" presId="urn:microsoft.com/office/officeart/2005/8/layout/list1"/>
    <dgm:cxn modelId="{28A3414F-D9CB-4A4A-AC03-C7E34D64C9DE}" type="presOf" srcId="{2E516C65-6C7A-4673-B659-C63CE1BEC5D2}" destId="{B52E0B18-CC3C-4573-82F4-95C203680659}" srcOrd="0" destOrd="3" presId="urn:microsoft.com/office/officeart/2005/8/layout/list1"/>
    <dgm:cxn modelId="{A6547553-7395-4054-81AF-E3B99EDE9131}" srcId="{3D0833DF-AD7E-450B-8AF8-42B08FB595DD}" destId="{1FC2E916-056E-475F-BAB9-456B0670C21A}" srcOrd="2" destOrd="0" parTransId="{37A34D08-794B-45AB-B023-DA3F3DE2EB1D}" sibTransId="{03BBD182-C323-4C02-ACC3-6C5E15F1D57B}"/>
    <dgm:cxn modelId="{79CEF073-E836-456C-9D3D-0301FA468258}" srcId="{3E5E2D26-CE45-48C9-B57F-7B2821EA1E63}" destId="{CEFA5022-7B34-4DDA-BF17-BB4050370831}" srcOrd="2" destOrd="0" parTransId="{D120E80D-604F-466E-990F-BA0ADE00C8C4}" sibTransId="{DD5278CA-E202-4D64-B340-4C12079ABC3D}"/>
    <dgm:cxn modelId="{5A7E9654-66F4-4E8B-A08E-B4E8BE8F6BA5}" type="presOf" srcId="{B7EBFBC5-D22C-4B8C-AA3C-116C13611582}" destId="{E39ABABD-BFD9-4663-AE83-93FF9E826CB4}" srcOrd="0" destOrd="0" presId="urn:microsoft.com/office/officeart/2005/8/layout/list1"/>
    <dgm:cxn modelId="{57AB7B92-49FD-4184-9027-C478EBF02C8A}" srcId="{3D0833DF-AD7E-450B-8AF8-42B08FB595DD}" destId="{1E1E0991-A545-405C-AD74-C727AE0B8741}" srcOrd="1" destOrd="0" parTransId="{F5051C4A-1D4E-4BCC-88F8-54C2B982E096}" sibTransId="{0F145C6F-9F5A-44A2-A011-2EB3FE150E8B}"/>
    <dgm:cxn modelId="{629C009B-F6BD-4A60-ACEE-CA87F0BAC13D}" type="presOf" srcId="{3E5E2D26-CE45-48C9-B57F-7B2821EA1E63}" destId="{01871A93-AE97-4E6E-A205-C672FAF18AF7}" srcOrd="1" destOrd="0" presId="urn:microsoft.com/office/officeart/2005/8/layout/list1"/>
    <dgm:cxn modelId="{7B5D3FA9-C452-4812-9BE7-6571C92A0E38}" type="presOf" srcId="{3E5E2D26-CE45-48C9-B57F-7B2821EA1E63}" destId="{62177AC3-FA5E-4615-99D9-51D7B98B10B8}" srcOrd="0" destOrd="0" presId="urn:microsoft.com/office/officeart/2005/8/layout/list1"/>
    <dgm:cxn modelId="{1F3D31BC-7FD5-4958-B0F6-F80B79396C34}" type="presOf" srcId="{F8BB8316-415F-4C74-A704-147623E0F8DA}" destId="{E39ABABD-BFD9-4663-AE83-93FF9E826CB4}" srcOrd="0" destOrd="1" presId="urn:microsoft.com/office/officeart/2005/8/layout/list1"/>
    <dgm:cxn modelId="{6F7D87C6-F894-44C3-AE91-85D748C07108}" type="presOf" srcId="{1E1E0991-A545-405C-AD74-C727AE0B8741}" destId="{B52E0B18-CC3C-4573-82F4-95C203680659}" srcOrd="0" destOrd="1" presId="urn:microsoft.com/office/officeart/2005/8/layout/list1"/>
    <dgm:cxn modelId="{E1DDC1CC-0963-49C6-8777-056C4FA146C7}" type="presOf" srcId="{3EEAC405-E58A-4703-9251-F463940E0D2C}" destId="{51627230-89B7-4143-AFF2-8A468668C5D2}" srcOrd="0" destOrd="0" presId="urn:microsoft.com/office/officeart/2005/8/layout/list1"/>
    <dgm:cxn modelId="{6418F6CC-3E2B-4DDF-963D-AB00E1FFE7C5}" type="presOf" srcId="{3D0833DF-AD7E-450B-8AF8-42B08FB595DD}" destId="{D186323C-5F90-4EE3-81BE-139F6FD4EF87}" srcOrd="0" destOrd="0" presId="urn:microsoft.com/office/officeart/2005/8/layout/list1"/>
    <dgm:cxn modelId="{3C8887DE-F124-4C5D-94CF-7F8B36BB156C}" srcId="{3E5E2D26-CE45-48C9-B57F-7B2821EA1E63}" destId="{B7EBFBC5-D22C-4B8C-AA3C-116C13611582}" srcOrd="0" destOrd="0" parTransId="{E6249702-4C83-4D1C-9BCF-D02D4FFBB59F}" sibTransId="{E5952B9D-CB72-4E07-81DD-12C00B454B23}"/>
    <dgm:cxn modelId="{3A0A11E4-C7E3-4ED3-AB61-EF32FF66B3B4}" type="presOf" srcId="{C13B219B-FB7A-427C-BB63-C168B7C284A7}" destId="{B52E0B18-CC3C-4573-82F4-95C203680659}" srcOrd="0" destOrd="0" presId="urn:microsoft.com/office/officeart/2005/8/layout/list1"/>
    <dgm:cxn modelId="{CAAAF2E5-8AE8-455B-A018-BDAB114DC4E6}" srcId="{3EEAC405-E58A-4703-9251-F463940E0D2C}" destId="{3D0833DF-AD7E-450B-8AF8-42B08FB595DD}" srcOrd="0" destOrd="0" parTransId="{6B3E444A-CB22-4FE1-B445-6733682BC8C2}" sibTransId="{B83EF112-020F-4956-98B5-ACB3F804ECDA}"/>
    <dgm:cxn modelId="{81C2E1FA-7873-4B87-8640-5A99549E51BB}" type="presOf" srcId="{1FC2E916-056E-475F-BAB9-456B0670C21A}" destId="{B52E0B18-CC3C-4573-82F4-95C203680659}" srcOrd="0" destOrd="2" presId="urn:microsoft.com/office/officeart/2005/8/layout/list1"/>
    <dgm:cxn modelId="{9533A9FF-124B-4547-9914-C175115538EE}" srcId="{3D0833DF-AD7E-450B-8AF8-42B08FB595DD}" destId="{2E516C65-6C7A-4673-B659-C63CE1BEC5D2}" srcOrd="3" destOrd="0" parTransId="{3E65CEE5-5B70-4E2C-A045-20ACA0F329F3}" sibTransId="{0A4ACC89-0E5E-4A16-A780-E82896EB73DF}"/>
    <dgm:cxn modelId="{C62834DA-7E88-4B5A-B4D5-59E4141CFA66}" type="presParOf" srcId="{51627230-89B7-4143-AFF2-8A468668C5D2}" destId="{E846271D-85CA-4A00-9342-4B2538143AB9}" srcOrd="0" destOrd="0" presId="urn:microsoft.com/office/officeart/2005/8/layout/list1"/>
    <dgm:cxn modelId="{FBC39EFB-C7E4-4372-9BC2-F16E1F0F64F3}" type="presParOf" srcId="{E846271D-85CA-4A00-9342-4B2538143AB9}" destId="{D186323C-5F90-4EE3-81BE-139F6FD4EF87}" srcOrd="0" destOrd="0" presId="urn:microsoft.com/office/officeart/2005/8/layout/list1"/>
    <dgm:cxn modelId="{60435BB0-0634-4885-9112-C8B9C433E324}" type="presParOf" srcId="{E846271D-85CA-4A00-9342-4B2538143AB9}" destId="{1C2375DB-AA4E-4A8F-9111-70F98BE23FC8}" srcOrd="1" destOrd="0" presId="urn:microsoft.com/office/officeart/2005/8/layout/list1"/>
    <dgm:cxn modelId="{524892DE-27CB-4E57-939D-41673E1FDA19}" type="presParOf" srcId="{51627230-89B7-4143-AFF2-8A468668C5D2}" destId="{49F4C8DA-CF81-4138-962C-4C16082D0CC3}" srcOrd="1" destOrd="0" presId="urn:microsoft.com/office/officeart/2005/8/layout/list1"/>
    <dgm:cxn modelId="{2B9A1956-1470-49A0-931A-29136E3A6CF8}" type="presParOf" srcId="{51627230-89B7-4143-AFF2-8A468668C5D2}" destId="{B52E0B18-CC3C-4573-82F4-95C203680659}" srcOrd="2" destOrd="0" presId="urn:microsoft.com/office/officeart/2005/8/layout/list1"/>
    <dgm:cxn modelId="{9E3E94C4-6E04-4319-81D9-CAD48519E42A}" type="presParOf" srcId="{51627230-89B7-4143-AFF2-8A468668C5D2}" destId="{BFFA666C-5CE4-44EC-B71E-449AEE28C382}" srcOrd="3" destOrd="0" presId="urn:microsoft.com/office/officeart/2005/8/layout/list1"/>
    <dgm:cxn modelId="{2C78DF08-1621-4D8A-8B09-AB38D9244C3F}" type="presParOf" srcId="{51627230-89B7-4143-AFF2-8A468668C5D2}" destId="{AD6C6F94-59A3-49FA-80F1-28B023F0D56C}" srcOrd="4" destOrd="0" presId="urn:microsoft.com/office/officeart/2005/8/layout/list1"/>
    <dgm:cxn modelId="{38585173-F234-418D-8563-49B9638DBDD3}" type="presParOf" srcId="{AD6C6F94-59A3-49FA-80F1-28B023F0D56C}" destId="{62177AC3-FA5E-4615-99D9-51D7B98B10B8}" srcOrd="0" destOrd="0" presId="urn:microsoft.com/office/officeart/2005/8/layout/list1"/>
    <dgm:cxn modelId="{AAC66C7E-5C59-4888-9BD5-E66FE34DAB03}" type="presParOf" srcId="{AD6C6F94-59A3-49FA-80F1-28B023F0D56C}" destId="{01871A93-AE97-4E6E-A205-C672FAF18AF7}" srcOrd="1" destOrd="0" presId="urn:microsoft.com/office/officeart/2005/8/layout/list1"/>
    <dgm:cxn modelId="{6FCCAC96-841B-4DAB-A0EF-7536FEC8FD76}" type="presParOf" srcId="{51627230-89B7-4143-AFF2-8A468668C5D2}" destId="{481F83D0-4385-440C-A2F3-9F4285BCDDC7}" srcOrd="5" destOrd="0" presId="urn:microsoft.com/office/officeart/2005/8/layout/list1"/>
    <dgm:cxn modelId="{1D75AA03-3966-4F11-BEBD-04ED098C711F}" type="presParOf" srcId="{51627230-89B7-4143-AFF2-8A468668C5D2}" destId="{E39ABABD-BFD9-4663-AE83-93FF9E826CB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B51231-5744-4423-BC75-8242D377DFB6}" type="doc">
      <dgm:prSet loTypeId="urn:microsoft.com/office/officeart/2005/8/layout/default" loCatId="list" qsTypeId="urn:microsoft.com/office/officeart/2005/8/quickstyle/simple2" qsCatId="simple" csTypeId="urn:microsoft.com/office/officeart/2005/8/colors/accent3_2" csCatId="accent3"/>
      <dgm:spPr/>
      <dgm:t>
        <a:bodyPr/>
        <a:lstStyle/>
        <a:p>
          <a:endParaRPr lang="en-US"/>
        </a:p>
      </dgm:t>
    </dgm:pt>
    <dgm:pt modelId="{A9E6DA98-EE61-4A70-B999-75260B937AE7}">
      <dgm:prSet/>
      <dgm:spPr/>
      <dgm:t>
        <a:bodyPr/>
        <a:lstStyle/>
        <a:p>
          <a:r>
            <a:rPr lang="en-US"/>
            <a:t>Staff education</a:t>
          </a:r>
        </a:p>
      </dgm:t>
    </dgm:pt>
    <dgm:pt modelId="{A1F905B8-B3A0-4D64-98DA-87B36DA770FE}" type="parTrans" cxnId="{13CA9016-B9E4-48DD-A574-1DA2A831BE4B}">
      <dgm:prSet/>
      <dgm:spPr/>
      <dgm:t>
        <a:bodyPr/>
        <a:lstStyle/>
        <a:p>
          <a:endParaRPr lang="en-US"/>
        </a:p>
      </dgm:t>
    </dgm:pt>
    <dgm:pt modelId="{860716AA-94A4-4C84-AAAA-1D38E8815709}" type="sibTrans" cxnId="{13CA9016-B9E4-48DD-A574-1DA2A831BE4B}">
      <dgm:prSet/>
      <dgm:spPr/>
      <dgm:t>
        <a:bodyPr/>
        <a:lstStyle/>
        <a:p>
          <a:endParaRPr lang="en-US"/>
        </a:p>
      </dgm:t>
    </dgm:pt>
    <dgm:pt modelId="{D05DEEEC-555A-4772-B43B-7270DD6E6BD1}">
      <dgm:prSet/>
      <dgm:spPr/>
      <dgm:t>
        <a:bodyPr/>
        <a:lstStyle/>
        <a:p>
          <a:r>
            <a:rPr lang="en-US"/>
            <a:t>Implementation of leadership survey</a:t>
          </a:r>
        </a:p>
      </dgm:t>
    </dgm:pt>
    <dgm:pt modelId="{B2167C4B-8B44-4D2E-9B5D-573339B238D8}" type="parTrans" cxnId="{5092B401-B10D-4789-8B15-B251CF42617C}">
      <dgm:prSet/>
      <dgm:spPr/>
      <dgm:t>
        <a:bodyPr/>
        <a:lstStyle/>
        <a:p>
          <a:endParaRPr lang="en-US"/>
        </a:p>
      </dgm:t>
    </dgm:pt>
    <dgm:pt modelId="{0C0F1D6C-26DC-4766-B020-3515CCB41704}" type="sibTrans" cxnId="{5092B401-B10D-4789-8B15-B251CF42617C}">
      <dgm:prSet/>
      <dgm:spPr/>
      <dgm:t>
        <a:bodyPr/>
        <a:lstStyle/>
        <a:p>
          <a:endParaRPr lang="en-US"/>
        </a:p>
      </dgm:t>
    </dgm:pt>
    <dgm:pt modelId="{A3D54DD9-BCDC-4C2A-BD48-FD6E52B72BB4}">
      <dgm:prSet/>
      <dgm:spPr/>
      <dgm:t>
        <a:bodyPr/>
        <a:lstStyle/>
        <a:p>
          <a:r>
            <a:rPr lang="en-US"/>
            <a:t>Utilization of rounding light system</a:t>
          </a:r>
        </a:p>
      </dgm:t>
    </dgm:pt>
    <dgm:pt modelId="{2A41AC14-9423-40FE-9451-CAA6DD102B85}" type="parTrans" cxnId="{0666654C-7BE6-4F27-87CC-B39CA84EA10B}">
      <dgm:prSet/>
      <dgm:spPr/>
      <dgm:t>
        <a:bodyPr/>
        <a:lstStyle/>
        <a:p>
          <a:endParaRPr lang="en-US"/>
        </a:p>
      </dgm:t>
    </dgm:pt>
    <dgm:pt modelId="{A9348D9E-17A6-4CBC-9E98-C345366D9AD8}" type="sibTrans" cxnId="{0666654C-7BE6-4F27-87CC-B39CA84EA10B}">
      <dgm:prSet/>
      <dgm:spPr/>
      <dgm:t>
        <a:bodyPr/>
        <a:lstStyle/>
        <a:p>
          <a:endParaRPr lang="en-US"/>
        </a:p>
      </dgm:t>
    </dgm:pt>
    <dgm:pt modelId="{49FE4BC8-FA51-407C-ACC0-A0D416F5CACB}">
      <dgm:prSet/>
      <dgm:spPr/>
      <dgm:t>
        <a:bodyPr/>
        <a:lstStyle/>
        <a:p>
          <a:r>
            <a:rPr lang="en-US"/>
            <a:t>“Welcome” and “Sorry I Missed You” intentional rounding cards</a:t>
          </a:r>
        </a:p>
      </dgm:t>
    </dgm:pt>
    <dgm:pt modelId="{DFF7D2BE-E253-4CB6-BDF0-565238826ABA}" type="parTrans" cxnId="{123FF8C0-24C9-4438-990C-2BA780DDD074}">
      <dgm:prSet/>
      <dgm:spPr/>
      <dgm:t>
        <a:bodyPr/>
        <a:lstStyle/>
        <a:p>
          <a:endParaRPr lang="en-US"/>
        </a:p>
      </dgm:t>
    </dgm:pt>
    <dgm:pt modelId="{9FB64239-25E6-464E-B614-91D0955222FA}" type="sibTrans" cxnId="{123FF8C0-24C9-4438-990C-2BA780DDD074}">
      <dgm:prSet/>
      <dgm:spPr/>
      <dgm:t>
        <a:bodyPr/>
        <a:lstStyle/>
        <a:p>
          <a:endParaRPr lang="en-US"/>
        </a:p>
      </dgm:t>
    </dgm:pt>
    <dgm:pt modelId="{33CA7B8E-737C-4A19-BD99-AD2C2FBE6419}">
      <dgm:prSet/>
      <dgm:spPr/>
      <dgm:t>
        <a:bodyPr/>
        <a:lstStyle/>
        <a:p>
          <a:r>
            <a:rPr lang="en-US"/>
            <a:t>Order set changes in EPIC</a:t>
          </a:r>
        </a:p>
      </dgm:t>
    </dgm:pt>
    <dgm:pt modelId="{39D09CA9-2F6F-42E7-9907-FD29337248F2}" type="parTrans" cxnId="{69D1BC28-243F-47FF-806A-E65FCD9A2F6E}">
      <dgm:prSet/>
      <dgm:spPr/>
      <dgm:t>
        <a:bodyPr/>
        <a:lstStyle/>
        <a:p>
          <a:endParaRPr lang="en-US"/>
        </a:p>
      </dgm:t>
    </dgm:pt>
    <dgm:pt modelId="{68C009AB-EEF9-40C3-B2EF-9F799C0457B2}" type="sibTrans" cxnId="{69D1BC28-243F-47FF-806A-E65FCD9A2F6E}">
      <dgm:prSet/>
      <dgm:spPr/>
      <dgm:t>
        <a:bodyPr/>
        <a:lstStyle/>
        <a:p>
          <a:endParaRPr lang="en-US"/>
        </a:p>
      </dgm:t>
    </dgm:pt>
    <dgm:pt modelId="{E8C43B61-07A6-48E3-8E60-D7BE2388FDB5}" type="pres">
      <dgm:prSet presAssocID="{4AB51231-5744-4423-BC75-8242D377DFB6}" presName="diagram" presStyleCnt="0">
        <dgm:presLayoutVars>
          <dgm:dir/>
          <dgm:resizeHandles val="exact"/>
        </dgm:presLayoutVars>
      </dgm:prSet>
      <dgm:spPr/>
    </dgm:pt>
    <dgm:pt modelId="{9D7B8362-471B-4744-85D3-4D408885AA91}" type="pres">
      <dgm:prSet presAssocID="{A9E6DA98-EE61-4A70-B999-75260B937AE7}" presName="node" presStyleLbl="node1" presStyleIdx="0" presStyleCnt="5">
        <dgm:presLayoutVars>
          <dgm:bulletEnabled val="1"/>
        </dgm:presLayoutVars>
      </dgm:prSet>
      <dgm:spPr/>
    </dgm:pt>
    <dgm:pt modelId="{346AB3BF-187B-4A44-B5CE-B44C176558C1}" type="pres">
      <dgm:prSet presAssocID="{860716AA-94A4-4C84-AAAA-1D38E8815709}" presName="sibTrans" presStyleCnt="0"/>
      <dgm:spPr/>
    </dgm:pt>
    <dgm:pt modelId="{0779BD93-40A0-4A2B-9E4C-E2F7A57848FF}" type="pres">
      <dgm:prSet presAssocID="{D05DEEEC-555A-4772-B43B-7270DD6E6BD1}" presName="node" presStyleLbl="node1" presStyleIdx="1" presStyleCnt="5">
        <dgm:presLayoutVars>
          <dgm:bulletEnabled val="1"/>
        </dgm:presLayoutVars>
      </dgm:prSet>
      <dgm:spPr/>
    </dgm:pt>
    <dgm:pt modelId="{F06A7623-9569-487A-896F-09E75200E8BA}" type="pres">
      <dgm:prSet presAssocID="{0C0F1D6C-26DC-4766-B020-3515CCB41704}" presName="sibTrans" presStyleCnt="0"/>
      <dgm:spPr/>
    </dgm:pt>
    <dgm:pt modelId="{AFE2C8BE-D9A6-4C1C-A426-E013EBF11303}" type="pres">
      <dgm:prSet presAssocID="{A3D54DD9-BCDC-4C2A-BD48-FD6E52B72BB4}" presName="node" presStyleLbl="node1" presStyleIdx="2" presStyleCnt="5">
        <dgm:presLayoutVars>
          <dgm:bulletEnabled val="1"/>
        </dgm:presLayoutVars>
      </dgm:prSet>
      <dgm:spPr/>
    </dgm:pt>
    <dgm:pt modelId="{B73E8838-8850-4431-B9A9-04A6CE552A28}" type="pres">
      <dgm:prSet presAssocID="{A9348D9E-17A6-4CBC-9E98-C345366D9AD8}" presName="sibTrans" presStyleCnt="0"/>
      <dgm:spPr/>
    </dgm:pt>
    <dgm:pt modelId="{FAE69228-59A1-45D7-BCC2-79BE9F03A557}" type="pres">
      <dgm:prSet presAssocID="{49FE4BC8-FA51-407C-ACC0-A0D416F5CACB}" presName="node" presStyleLbl="node1" presStyleIdx="3" presStyleCnt="5">
        <dgm:presLayoutVars>
          <dgm:bulletEnabled val="1"/>
        </dgm:presLayoutVars>
      </dgm:prSet>
      <dgm:spPr/>
    </dgm:pt>
    <dgm:pt modelId="{F953E4DE-39D6-4EDE-9AA8-76611E9A10D4}" type="pres">
      <dgm:prSet presAssocID="{9FB64239-25E6-464E-B614-91D0955222FA}" presName="sibTrans" presStyleCnt="0"/>
      <dgm:spPr/>
    </dgm:pt>
    <dgm:pt modelId="{F0A0A9A1-CAAF-4F28-81AE-4C6DCEE4FB05}" type="pres">
      <dgm:prSet presAssocID="{33CA7B8E-737C-4A19-BD99-AD2C2FBE6419}" presName="node" presStyleLbl="node1" presStyleIdx="4" presStyleCnt="5">
        <dgm:presLayoutVars>
          <dgm:bulletEnabled val="1"/>
        </dgm:presLayoutVars>
      </dgm:prSet>
      <dgm:spPr/>
    </dgm:pt>
  </dgm:ptLst>
  <dgm:cxnLst>
    <dgm:cxn modelId="{5092B401-B10D-4789-8B15-B251CF42617C}" srcId="{4AB51231-5744-4423-BC75-8242D377DFB6}" destId="{D05DEEEC-555A-4772-B43B-7270DD6E6BD1}" srcOrd="1" destOrd="0" parTransId="{B2167C4B-8B44-4D2E-9B5D-573339B238D8}" sibTransId="{0C0F1D6C-26DC-4766-B020-3515CCB41704}"/>
    <dgm:cxn modelId="{13CA9016-B9E4-48DD-A574-1DA2A831BE4B}" srcId="{4AB51231-5744-4423-BC75-8242D377DFB6}" destId="{A9E6DA98-EE61-4A70-B999-75260B937AE7}" srcOrd="0" destOrd="0" parTransId="{A1F905B8-B3A0-4D64-98DA-87B36DA770FE}" sibTransId="{860716AA-94A4-4C84-AAAA-1D38E8815709}"/>
    <dgm:cxn modelId="{A0DEDB1A-075F-4CDF-B5B9-C7027710481A}" type="presOf" srcId="{49FE4BC8-FA51-407C-ACC0-A0D416F5CACB}" destId="{FAE69228-59A1-45D7-BCC2-79BE9F03A557}" srcOrd="0" destOrd="0" presId="urn:microsoft.com/office/officeart/2005/8/layout/default"/>
    <dgm:cxn modelId="{69D1BC28-243F-47FF-806A-E65FCD9A2F6E}" srcId="{4AB51231-5744-4423-BC75-8242D377DFB6}" destId="{33CA7B8E-737C-4A19-BD99-AD2C2FBE6419}" srcOrd="4" destOrd="0" parTransId="{39D09CA9-2F6F-42E7-9907-FD29337248F2}" sibTransId="{68C009AB-EEF9-40C3-B2EF-9F799C0457B2}"/>
    <dgm:cxn modelId="{23772A37-6127-457E-A14D-825FFD7D92B1}" type="presOf" srcId="{A9E6DA98-EE61-4A70-B999-75260B937AE7}" destId="{9D7B8362-471B-4744-85D3-4D408885AA91}" srcOrd="0" destOrd="0" presId="urn:microsoft.com/office/officeart/2005/8/layout/default"/>
    <dgm:cxn modelId="{0666654C-7BE6-4F27-87CC-B39CA84EA10B}" srcId="{4AB51231-5744-4423-BC75-8242D377DFB6}" destId="{A3D54DD9-BCDC-4C2A-BD48-FD6E52B72BB4}" srcOrd="2" destOrd="0" parTransId="{2A41AC14-9423-40FE-9451-CAA6DD102B85}" sibTransId="{A9348D9E-17A6-4CBC-9E98-C345366D9AD8}"/>
    <dgm:cxn modelId="{E1D81C6E-598C-4529-8FB5-6CDF9898BFA3}" type="presOf" srcId="{D05DEEEC-555A-4772-B43B-7270DD6E6BD1}" destId="{0779BD93-40A0-4A2B-9E4C-E2F7A57848FF}" srcOrd="0" destOrd="0" presId="urn:microsoft.com/office/officeart/2005/8/layout/default"/>
    <dgm:cxn modelId="{F986BF9E-038E-458F-9F7E-E0E023499008}" type="presOf" srcId="{33CA7B8E-737C-4A19-BD99-AD2C2FBE6419}" destId="{F0A0A9A1-CAAF-4F28-81AE-4C6DCEE4FB05}" srcOrd="0" destOrd="0" presId="urn:microsoft.com/office/officeart/2005/8/layout/default"/>
    <dgm:cxn modelId="{222419B8-0CC5-45C1-83BE-FE3E49A84E27}" type="presOf" srcId="{A3D54DD9-BCDC-4C2A-BD48-FD6E52B72BB4}" destId="{AFE2C8BE-D9A6-4C1C-A426-E013EBF11303}" srcOrd="0" destOrd="0" presId="urn:microsoft.com/office/officeart/2005/8/layout/default"/>
    <dgm:cxn modelId="{123FF8C0-24C9-4438-990C-2BA780DDD074}" srcId="{4AB51231-5744-4423-BC75-8242D377DFB6}" destId="{49FE4BC8-FA51-407C-ACC0-A0D416F5CACB}" srcOrd="3" destOrd="0" parTransId="{DFF7D2BE-E253-4CB6-BDF0-565238826ABA}" sibTransId="{9FB64239-25E6-464E-B614-91D0955222FA}"/>
    <dgm:cxn modelId="{7E802DD2-B48B-4438-815A-40C3A0BA4648}" type="presOf" srcId="{4AB51231-5744-4423-BC75-8242D377DFB6}" destId="{E8C43B61-07A6-48E3-8E60-D7BE2388FDB5}" srcOrd="0" destOrd="0" presId="urn:microsoft.com/office/officeart/2005/8/layout/default"/>
    <dgm:cxn modelId="{FA785FD5-A9D7-4073-A91C-B5B0F8E37932}" type="presParOf" srcId="{E8C43B61-07A6-48E3-8E60-D7BE2388FDB5}" destId="{9D7B8362-471B-4744-85D3-4D408885AA91}" srcOrd="0" destOrd="0" presId="urn:microsoft.com/office/officeart/2005/8/layout/default"/>
    <dgm:cxn modelId="{656201A3-9B01-4BC8-BD42-51CBC4EFEFBC}" type="presParOf" srcId="{E8C43B61-07A6-48E3-8E60-D7BE2388FDB5}" destId="{346AB3BF-187B-4A44-B5CE-B44C176558C1}" srcOrd="1" destOrd="0" presId="urn:microsoft.com/office/officeart/2005/8/layout/default"/>
    <dgm:cxn modelId="{CE6136F6-EEAE-4DC7-9B6C-D81C65C2BE08}" type="presParOf" srcId="{E8C43B61-07A6-48E3-8E60-D7BE2388FDB5}" destId="{0779BD93-40A0-4A2B-9E4C-E2F7A57848FF}" srcOrd="2" destOrd="0" presId="urn:microsoft.com/office/officeart/2005/8/layout/default"/>
    <dgm:cxn modelId="{E68F7AD7-7D70-4CC8-86DF-9CA4DB3B39FC}" type="presParOf" srcId="{E8C43B61-07A6-48E3-8E60-D7BE2388FDB5}" destId="{F06A7623-9569-487A-896F-09E75200E8BA}" srcOrd="3" destOrd="0" presId="urn:microsoft.com/office/officeart/2005/8/layout/default"/>
    <dgm:cxn modelId="{86828C45-67CB-4211-BB56-D6D8343F7A2A}" type="presParOf" srcId="{E8C43B61-07A6-48E3-8E60-D7BE2388FDB5}" destId="{AFE2C8BE-D9A6-4C1C-A426-E013EBF11303}" srcOrd="4" destOrd="0" presId="urn:microsoft.com/office/officeart/2005/8/layout/default"/>
    <dgm:cxn modelId="{EA639734-F3C3-416F-A2DA-B43BEB66F0AE}" type="presParOf" srcId="{E8C43B61-07A6-48E3-8E60-D7BE2388FDB5}" destId="{B73E8838-8850-4431-B9A9-04A6CE552A28}" srcOrd="5" destOrd="0" presId="urn:microsoft.com/office/officeart/2005/8/layout/default"/>
    <dgm:cxn modelId="{1BE919E2-EE88-4935-801D-607DB87BFA78}" type="presParOf" srcId="{E8C43B61-07A6-48E3-8E60-D7BE2388FDB5}" destId="{FAE69228-59A1-45D7-BCC2-79BE9F03A557}" srcOrd="6" destOrd="0" presId="urn:microsoft.com/office/officeart/2005/8/layout/default"/>
    <dgm:cxn modelId="{438CEF92-D6F7-4C9F-842F-4A208A6D927F}" type="presParOf" srcId="{E8C43B61-07A6-48E3-8E60-D7BE2388FDB5}" destId="{F953E4DE-39D6-4EDE-9AA8-76611E9A10D4}" srcOrd="7" destOrd="0" presId="urn:microsoft.com/office/officeart/2005/8/layout/default"/>
    <dgm:cxn modelId="{8B224CB8-87B4-45F4-8655-AFED182B522A}" type="presParOf" srcId="{E8C43B61-07A6-48E3-8E60-D7BE2388FDB5}" destId="{F0A0A9A1-CAAF-4F28-81AE-4C6DCEE4FB05}"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6DEC657-C1BA-49AF-A79D-5FAFC9F22F70}" type="doc">
      <dgm:prSet loTypeId="urn:microsoft.com/office/officeart/2005/8/layout/cycle6" loCatId="cycle" qsTypeId="urn:microsoft.com/office/officeart/2005/8/quickstyle/simple3" qsCatId="simple" csTypeId="urn:microsoft.com/office/officeart/2005/8/colors/colorful2" csCatId="colorful"/>
      <dgm:spPr/>
      <dgm:t>
        <a:bodyPr/>
        <a:lstStyle/>
        <a:p>
          <a:endParaRPr lang="en-US"/>
        </a:p>
      </dgm:t>
    </dgm:pt>
    <dgm:pt modelId="{6D91A438-48F2-40AA-A466-DE0B3223B2A5}">
      <dgm:prSet/>
      <dgm:spPr/>
      <dgm:t>
        <a:bodyPr/>
        <a:lstStyle/>
        <a:p>
          <a:r>
            <a:rPr lang="en-US"/>
            <a:t>Change Theory</a:t>
          </a:r>
        </a:p>
      </dgm:t>
    </dgm:pt>
    <dgm:pt modelId="{279B0DCC-2CB6-43E7-9408-76FB6B97C0C0}" type="parTrans" cxnId="{FB6A905A-00A3-400C-A0A6-F6A589FCD67E}">
      <dgm:prSet/>
      <dgm:spPr/>
      <dgm:t>
        <a:bodyPr/>
        <a:lstStyle/>
        <a:p>
          <a:endParaRPr lang="en-US"/>
        </a:p>
      </dgm:t>
    </dgm:pt>
    <dgm:pt modelId="{D5493AD4-6F91-4009-9EBB-E04AD3584FD0}" type="sibTrans" cxnId="{FB6A905A-00A3-400C-A0A6-F6A589FCD67E}">
      <dgm:prSet/>
      <dgm:spPr/>
      <dgm:t>
        <a:bodyPr/>
        <a:lstStyle/>
        <a:p>
          <a:endParaRPr lang="en-US"/>
        </a:p>
      </dgm:t>
    </dgm:pt>
    <dgm:pt modelId="{A2BD5553-4F23-4B5B-AC69-B54519680D6E}">
      <dgm:prSet/>
      <dgm:spPr/>
      <dgm:t>
        <a:bodyPr/>
        <a:lstStyle/>
        <a:p>
          <a:r>
            <a:rPr lang="en-US"/>
            <a:t>Key Stakeholders</a:t>
          </a:r>
        </a:p>
      </dgm:t>
    </dgm:pt>
    <dgm:pt modelId="{8D989F94-8C3F-4B9B-BC37-7F1BB1B1A310}" type="parTrans" cxnId="{7CA824FF-8FEB-4D12-A44E-B9C23062F9A4}">
      <dgm:prSet/>
      <dgm:spPr/>
      <dgm:t>
        <a:bodyPr/>
        <a:lstStyle/>
        <a:p>
          <a:endParaRPr lang="en-US"/>
        </a:p>
      </dgm:t>
    </dgm:pt>
    <dgm:pt modelId="{AEAF4D47-A650-43BB-A16B-E8B3AFFD3F3C}" type="sibTrans" cxnId="{7CA824FF-8FEB-4D12-A44E-B9C23062F9A4}">
      <dgm:prSet/>
      <dgm:spPr/>
      <dgm:t>
        <a:bodyPr/>
        <a:lstStyle/>
        <a:p>
          <a:endParaRPr lang="en-US"/>
        </a:p>
      </dgm:t>
    </dgm:pt>
    <dgm:pt modelId="{6FAA5060-131B-406D-A1C2-64F8AABCAE1E}">
      <dgm:prSet/>
      <dgm:spPr/>
      <dgm:t>
        <a:bodyPr/>
        <a:lstStyle/>
        <a:p>
          <a:r>
            <a:rPr lang="en-US"/>
            <a:t>Barriers – Facilitators – Resistors</a:t>
          </a:r>
        </a:p>
      </dgm:t>
    </dgm:pt>
    <dgm:pt modelId="{D762C819-3CEB-4ADC-ADB5-45EB44354C0D}" type="parTrans" cxnId="{0122F48D-20E1-4A6B-9E37-D3ED26CA644F}">
      <dgm:prSet/>
      <dgm:spPr/>
      <dgm:t>
        <a:bodyPr/>
        <a:lstStyle/>
        <a:p>
          <a:endParaRPr lang="en-US"/>
        </a:p>
      </dgm:t>
    </dgm:pt>
    <dgm:pt modelId="{668CAC5A-6920-4375-96E0-5DE14D7FC90D}" type="sibTrans" cxnId="{0122F48D-20E1-4A6B-9E37-D3ED26CA644F}">
      <dgm:prSet/>
      <dgm:spPr/>
      <dgm:t>
        <a:bodyPr/>
        <a:lstStyle/>
        <a:p>
          <a:endParaRPr lang="en-US"/>
        </a:p>
      </dgm:t>
    </dgm:pt>
    <dgm:pt modelId="{79657F2A-80B3-4B61-9465-B6F703047D29}">
      <dgm:prSet/>
      <dgm:spPr/>
      <dgm:t>
        <a:bodyPr/>
        <a:lstStyle/>
        <a:p>
          <a:r>
            <a:rPr lang="en-US"/>
            <a:t>Business Impact</a:t>
          </a:r>
        </a:p>
      </dgm:t>
    </dgm:pt>
    <dgm:pt modelId="{9CF3E303-AEC9-45ED-86BA-2BCC0D2B8F28}" type="parTrans" cxnId="{0155FAB8-8C54-4999-BDBA-B992EB78465C}">
      <dgm:prSet/>
      <dgm:spPr/>
      <dgm:t>
        <a:bodyPr/>
        <a:lstStyle/>
        <a:p>
          <a:endParaRPr lang="en-US"/>
        </a:p>
      </dgm:t>
    </dgm:pt>
    <dgm:pt modelId="{DF03F8CC-B799-4811-82F0-058A0FC260D9}" type="sibTrans" cxnId="{0155FAB8-8C54-4999-BDBA-B992EB78465C}">
      <dgm:prSet/>
      <dgm:spPr/>
      <dgm:t>
        <a:bodyPr/>
        <a:lstStyle/>
        <a:p>
          <a:endParaRPr lang="en-US"/>
        </a:p>
      </dgm:t>
    </dgm:pt>
    <dgm:pt modelId="{1925C746-B515-40AE-A4F9-15ED616E4E51}">
      <dgm:prSet/>
      <dgm:spPr/>
      <dgm:t>
        <a:bodyPr/>
        <a:lstStyle/>
        <a:p>
          <a:r>
            <a:rPr lang="en-US"/>
            <a:t>Organization Planning</a:t>
          </a:r>
        </a:p>
      </dgm:t>
    </dgm:pt>
    <dgm:pt modelId="{3F586025-37CC-47FE-98D5-EC2B2D309899}" type="parTrans" cxnId="{360B6307-9FCB-4F1E-8113-53C63FE83F84}">
      <dgm:prSet/>
      <dgm:spPr/>
      <dgm:t>
        <a:bodyPr/>
        <a:lstStyle/>
        <a:p>
          <a:endParaRPr lang="en-US"/>
        </a:p>
      </dgm:t>
    </dgm:pt>
    <dgm:pt modelId="{9E779C17-DD8E-4256-9612-4D050D805B2D}" type="sibTrans" cxnId="{360B6307-9FCB-4F1E-8113-53C63FE83F84}">
      <dgm:prSet/>
      <dgm:spPr/>
      <dgm:t>
        <a:bodyPr/>
        <a:lstStyle/>
        <a:p>
          <a:endParaRPr lang="en-US"/>
        </a:p>
      </dgm:t>
    </dgm:pt>
    <dgm:pt modelId="{CB93661C-4290-4A5B-B94A-03C1D9A7CAE2}" type="pres">
      <dgm:prSet presAssocID="{36DEC657-C1BA-49AF-A79D-5FAFC9F22F70}" presName="cycle" presStyleCnt="0">
        <dgm:presLayoutVars>
          <dgm:dir/>
          <dgm:resizeHandles val="exact"/>
        </dgm:presLayoutVars>
      </dgm:prSet>
      <dgm:spPr/>
    </dgm:pt>
    <dgm:pt modelId="{D6ED3344-D167-4945-9407-239E567C8240}" type="pres">
      <dgm:prSet presAssocID="{6D91A438-48F2-40AA-A466-DE0B3223B2A5}" presName="node" presStyleLbl="node1" presStyleIdx="0" presStyleCnt="5">
        <dgm:presLayoutVars>
          <dgm:bulletEnabled val="1"/>
        </dgm:presLayoutVars>
      </dgm:prSet>
      <dgm:spPr/>
    </dgm:pt>
    <dgm:pt modelId="{C3A0BFFB-7F49-40FC-B749-475868C53128}" type="pres">
      <dgm:prSet presAssocID="{6D91A438-48F2-40AA-A466-DE0B3223B2A5}" presName="spNode" presStyleCnt="0"/>
      <dgm:spPr/>
    </dgm:pt>
    <dgm:pt modelId="{4A738842-1652-4A6D-ADA2-F02B19AE56DF}" type="pres">
      <dgm:prSet presAssocID="{D5493AD4-6F91-4009-9EBB-E04AD3584FD0}" presName="sibTrans" presStyleLbl="sibTrans1D1" presStyleIdx="0" presStyleCnt="5"/>
      <dgm:spPr/>
    </dgm:pt>
    <dgm:pt modelId="{03978FF7-E1B4-4353-9050-BAD8A1382BF2}" type="pres">
      <dgm:prSet presAssocID="{A2BD5553-4F23-4B5B-AC69-B54519680D6E}" presName="node" presStyleLbl="node1" presStyleIdx="1" presStyleCnt="5">
        <dgm:presLayoutVars>
          <dgm:bulletEnabled val="1"/>
        </dgm:presLayoutVars>
      </dgm:prSet>
      <dgm:spPr/>
    </dgm:pt>
    <dgm:pt modelId="{7CAA08FF-D457-44FE-A9B2-76F4E61E1382}" type="pres">
      <dgm:prSet presAssocID="{A2BD5553-4F23-4B5B-AC69-B54519680D6E}" presName="spNode" presStyleCnt="0"/>
      <dgm:spPr/>
    </dgm:pt>
    <dgm:pt modelId="{464C2CC1-D4ED-4888-9AFD-54B0F68C3C52}" type="pres">
      <dgm:prSet presAssocID="{AEAF4D47-A650-43BB-A16B-E8B3AFFD3F3C}" presName="sibTrans" presStyleLbl="sibTrans1D1" presStyleIdx="1" presStyleCnt="5"/>
      <dgm:spPr/>
    </dgm:pt>
    <dgm:pt modelId="{5DA7C5D0-EC66-4350-8E89-1A818426AF70}" type="pres">
      <dgm:prSet presAssocID="{6FAA5060-131B-406D-A1C2-64F8AABCAE1E}" presName="node" presStyleLbl="node1" presStyleIdx="2" presStyleCnt="5">
        <dgm:presLayoutVars>
          <dgm:bulletEnabled val="1"/>
        </dgm:presLayoutVars>
      </dgm:prSet>
      <dgm:spPr/>
    </dgm:pt>
    <dgm:pt modelId="{C6BF4B33-E583-4EFC-8A2B-3B3BC805C2C2}" type="pres">
      <dgm:prSet presAssocID="{6FAA5060-131B-406D-A1C2-64F8AABCAE1E}" presName="spNode" presStyleCnt="0"/>
      <dgm:spPr/>
    </dgm:pt>
    <dgm:pt modelId="{49F2DF7C-F097-4CE1-BECA-CBBA6F43FBFD}" type="pres">
      <dgm:prSet presAssocID="{668CAC5A-6920-4375-96E0-5DE14D7FC90D}" presName="sibTrans" presStyleLbl="sibTrans1D1" presStyleIdx="2" presStyleCnt="5"/>
      <dgm:spPr/>
    </dgm:pt>
    <dgm:pt modelId="{AFF38E3C-5199-4767-93B6-FC99FDE8523B}" type="pres">
      <dgm:prSet presAssocID="{79657F2A-80B3-4B61-9465-B6F703047D29}" presName="node" presStyleLbl="node1" presStyleIdx="3" presStyleCnt="5">
        <dgm:presLayoutVars>
          <dgm:bulletEnabled val="1"/>
        </dgm:presLayoutVars>
      </dgm:prSet>
      <dgm:spPr/>
    </dgm:pt>
    <dgm:pt modelId="{3A31383B-4803-47E1-A4EF-97DD106D5A16}" type="pres">
      <dgm:prSet presAssocID="{79657F2A-80B3-4B61-9465-B6F703047D29}" presName="spNode" presStyleCnt="0"/>
      <dgm:spPr/>
    </dgm:pt>
    <dgm:pt modelId="{2C044579-1ED0-4536-B3DC-7170192FA305}" type="pres">
      <dgm:prSet presAssocID="{DF03F8CC-B799-4811-82F0-058A0FC260D9}" presName="sibTrans" presStyleLbl="sibTrans1D1" presStyleIdx="3" presStyleCnt="5"/>
      <dgm:spPr/>
    </dgm:pt>
    <dgm:pt modelId="{E2A4D109-CF52-4014-BB9B-4F1EEC8E0FAD}" type="pres">
      <dgm:prSet presAssocID="{1925C746-B515-40AE-A4F9-15ED616E4E51}" presName="node" presStyleLbl="node1" presStyleIdx="4" presStyleCnt="5">
        <dgm:presLayoutVars>
          <dgm:bulletEnabled val="1"/>
        </dgm:presLayoutVars>
      </dgm:prSet>
      <dgm:spPr/>
    </dgm:pt>
    <dgm:pt modelId="{2F014A5B-DBA5-4A0D-BF74-BBE51E42B7EB}" type="pres">
      <dgm:prSet presAssocID="{1925C746-B515-40AE-A4F9-15ED616E4E51}" presName="spNode" presStyleCnt="0"/>
      <dgm:spPr/>
    </dgm:pt>
    <dgm:pt modelId="{771A0C8D-6DD1-4738-BB1C-A8386211DA6A}" type="pres">
      <dgm:prSet presAssocID="{9E779C17-DD8E-4256-9612-4D050D805B2D}" presName="sibTrans" presStyleLbl="sibTrans1D1" presStyleIdx="4" presStyleCnt="5"/>
      <dgm:spPr/>
    </dgm:pt>
  </dgm:ptLst>
  <dgm:cxnLst>
    <dgm:cxn modelId="{360B6307-9FCB-4F1E-8113-53C63FE83F84}" srcId="{36DEC657-C1BA-49AF-A79D-5FAFC9F22F70}" destId="{1925C746-B515-40AE-A4F9-15ED616E4E51}" srcOrd="4" destOrd="0" parTransId="{3F586025-37CC-47FE-98D5-EC2B2D309899}" sibTransId="{9E779C17-DD8E-4256-9612-4D050D805B2D}"/>
    <dgm:cxn modelId="{10735325-D314-426B-9494-208563590B15}" type="presOf" srcId="{AEAF4D47-A650-43BB-A16B-E8B3AFFD3F3C}" destId="{464C2CC1-D4ED-4888-9AFD-54B0F68C3C52}" srcOrd="0" destOrd="0" presId="urn:microsoft.com/office/officeart/2005/8/layout/cycle6"/>
    <dgm:cxn modelId="{6E752C44-6977-40C5-B4B4-6C4183396C15}" type="presOf" srcId="{A2BD5553-4F23-4B5B-AC69-B54519680D6E}" destId="{03978FF7-E1B4-4353-9050-BAD8A1382BF2}" srcOrd="0" destOrd="0" presId="urn:microsoft.com/office/officeart/2005/8/layout/cycle6"/>
    <dgm:cxn modelId="{E7223452-FAAC-4B3D-B7C4-563F1E4A0DB3}" type="presOf" srcId="{79657F2A-80B3-4B61-9465-B6F703047D29}" destId="{AFF38E3C-5199-4767-93B6-FC99FDE8523B}" srcOrd="0" destOrd="0" presId="urn:microsoft.com/office/officeart/2005/8/layout/cycle6"/>
    <dgm:cxn modelId="{FB6A905A-00A3-400C-A0A6-F6A589FCD67E}" srcId="{36DEC657-C1BA-49AF-A79D-5FAFC9F22F70}" destId="{6D91A438-48F2-40AA-A466-DE0B3223B2A5}" srcOrd="0" destOrd="0" parTransId="{279B0DCC-2CB6-43E7-9408-76FB6B97C0C0}" sibTransId="{D5493AD4-6F91-4009-9EBB-E04AD3584FD0}"/>
    <dgm:cxn modelId="{CD8AE187-BDC0-4C24-B529-8DEB4B743EB1}" type="presOf" srcId="{668CAC5A-6920-4375-96E0-5DE14D7FC90D}" destId="{49F2DF7C-F097-4CE1-BECA-CBBA6F43FBFD}" srcOrd="0" destOrd="0" presId="urn:microsoft.com/office/officeart/2005/8/layout/cycle6"/>
    <dgm:cxn modelId="{0122F48D-20E1-4A6B-9E37-D3ED26CA644F}" srcId="{36DEC657-C1BA-49AF-A79D-5FAFC9F22F70}" destId="{6FAA5060-131B-406D-A1C2-64F8AABCAE1E}" srcOrd="2" destOrd="0" parTransId="{D762C819-3CEB-4ADC-ADB5-45EB44354C0D}" sibTransId="{668CAC5A-6920-4375-96E0-5DE14D7FC90D}"/>
    <dgm:cxn modelId="{BD77D69E-9AAB-4E22-8D0F-A8018B2D29F2}" type="presOf" srcId="{D5493AD4-6F91-4009-9EBB-E04AD3584FD0}" destId="{4A738842-1652-4A6D-ADA2-F02B19AE56DF}" srcOrd="0" destOrd="0" presId="urn:microsoft.com/office/officeart/2005/8/layout/cycle6"/>
    <dgm:cxn modelId="{3A6AA4B5-087F-40FE-8B0C-E6C9C7DAA2D0}" type="presOf" srcId="{6D91A438-48F2-40AA-A466-DE0B3223B2A5}" destId="{D6ED3344-D167-4945-9407-239E567C8240}" srcOrd="0" destOrd="0" presId="urn:microsoft.com/office/officeart/2005/8/layout/cycle6"/>
    <dgm:cxn modelId="{0155FAB8-8C54-4999-BDBA-B992EB78465C}" srcId="{36DEC657-C1BA-49AF-A79D-5FAFC9F22F70}" destId="{79657F2A-80B3-4B61-9465-B6F703047D29}" srcOrd="3" destOrd="0" parTransId="{9CF3E303-AEC9-45ED-86BA-2BCC0D2B8F28}" sibTransId="{DF03F8CC-B799-4811-82F0-058A0FC260D9}"/>
    <dgm:cxn modelId="{1DF9A1C2-DC0B-4297-9269-86E71000F179}" type="presOf" srcId="{1925C746-B515-40AE-A4F9-15ED616E4E51}" destId="{E2A4D109-CF52-4014-BB9B-4F1EEC8E0FAD}" srcOrd="0" destOrd="0" presId="urn:microsoft.com/office/officeart/2005/8/layout/cycle6"/>
    <dgm:cxn modelId="{508DB2DA-ED9E-4BDD-A2C2-59AE6B6AAA36}" type="presOf" srcId="{6FAA5060-131B-406D-A1C2-64F8AABCAE1E}" destId="{5DA7C5D0-EC66-4350-8E89-1A818426AF70}" srcOrd="0" destOrd="0" presId="urn:microsoft.com/office/officeart/2005/8/layout/cycle6"/>
    <dgm:cxn modelId="{580E57E1-B4C5-4C8F-981D-566A328F1AE7}" type="presOf" srcId="{36DEC657-C1BA-49AF-A79D-5FAFC9F22F70}" destId="{CB93661C-4290-4A5B-B94A-03C1D9A7CAE2}" srcOrd="0" destOrd="0" presId="urn:microsoft.com/office/officeart/2005/8/layout/cycle6"/>
    <dgm:cxn modelId="{9D2B35E4-0108-47E1-8D59-53B6241AEC13}" type="presOf" srcId="{DF03F8CC-B799-4811-82F0-058A0FC260D9}" destId="{2C044579-1ED0-4536-B3DC-7170192FA305}" srcOrd="0" destOrd="0" presId="urn:microsoft.com/office/officeart/2005/8/layout/cycle6"/>
    <dgm:cxn modelId="{13D883F4-AD61-42F5-B71A-9A44D1D323D1}" type="presOf" srcId="{9E779C17-DD8E-4256-9612-4D050D805B2D}" destId="{771A0C8D-6DD1-4738-BB1C-A8386211DA6A}" srcOrd="0" destOrd="0" presId="urn:microsoft.com/office/officeart/2005/8/layout/cycle6"/>
    <dgm:cxn modelId="{7CA824FF-8FEB-4D12-A44E-B9C23062F9A4}" srcId="{36DEC657-C1BA-49AF-A79D-5FAFC9F22F70}" destId="{A2BD5553-4F23-4B5B-AC69-B54519680D6E}" srcOrd="1" destOrd="0" parTransId="{8D989F94-8C3F-4B9B-BC37-7F1BB1B1A310}" sibTransId="{AEAF4D47-A650-43BB-A16B-E8B3AFFD3F3C}"/>
    <dgm:cxn modelId="{E6ABCE24-E281-4A55-8496-FC8B4B03B907}" type="presParOf" srcId="{CB93661C-4290-4A5B-B94A-03C1D9A7CAE2}" destId="{D6ED3344-D167-4945-9407-239E567C8240}" srcOrd="0" destOrd="0" presId="urn:microsoft.com/office/officeart/2005/8/layout/cycle6"/>
    <dgm:cxn modelId="{708ADEDD-2E88-46F2-B234-72F5D6FE8832}" type="presParOf" srcId="{CB93661C-4290-4A5B-B94A-03C1D9A7CAE2}" destId="{C3A0BFFB-7F49-40FC-B749-475868C53128}" srcOrd="1" destOrd="0" presId="urn:microsoft.com/office/officeart/2005/8/layout/cycle6"/>
    <dgm:cxn modelId="{D2F0B327-3FB2-42DD-90BC-16209607B7B3}" type="presParOf" srcId="{CB93661C-4290-4A5B-B94A-03C1D9A7CAE2}" destId="{4A738842-1652-4A6D-ADA2-F02B19AE56DF}" srcOrd="2" destOrd="0" presId="urn:microsoft.com/office/officeart/2005/8/layout/cycle6"/>
    <dgm:cxn modelId="{66A5A119-9B3E-4502-8403-2B458D532E3E}" type="presParOf" srcId="{CB93661C-4290-4A5B-B94A-03C1D9A7CAE2}" destId="{03978FF7-E1B4-4353-9050-BAD8A1382BF2}" srcOrd="3" destOrd="0" presId="urn:microsoft.com/office/officeart/2005/8/layout/cycle6"/>
    <dgm:cxn modelId="{C1FE59D1-64DA-4523-A440-594A120F0D44}" type="presParOf" srcId="{CB93661C-4290-4A5B-B94A-03C1D9A7CAE2}" destId="{7CAA08FF-D457-44FE-A9B2-76F4E61E1382}" srcOrd="4" destOrd="0" presId="urn:microsoft.com/office/officeart/2005/8/layout/cycle6"/>
    <dgm:cxn modelId="{DE0A0AF7-EEFB-4D04-B4F8-B0771D0B8243}" type="presParOf" srcId="{CB93661C-4290-4A5B-B94A-03C1D9A7CAE2}" destId="{464C2CC1-D4ED-4888-9AFD-54B0F68C3C52}" srcOrd="5" destOrd="0" presId="urn:microsoft.com/office/officeart/2005/8/layout/cycle6"/>
    <dgm:cxn modelId="{6D94319D-11EF-4A16-8307-B48F9A52CD9E}" type="presParOf" srcId="{CB93661C-4290-4A5B-B94A-03C1D9A7CAE2}" destId="{5DA7C5D0-EC66-4350-8E89-1A818426AF70}" srcOrd="6" destOrd="0" presId="urn:microsoft.com/office/officeart/2005/8/layout/cycle6"/>
    <dgm:cxn modelId="{DF940FF1-ACFD-42E7-A0AC-E3121A2A814F}" type="presParOf" srcId="{CB93661C-4290-4A5B-B94A-03C1D9A7CAE2}" destId="{C6BF4B33-E583-4EFC-8A2B-3B3BC805C2C2}" srcOrd="7" destOrd="0" presId="urn:microsoft.com/office/officeart/2005/8/layout/cycle6"/>
    <dgm:cxn modelId="{158727A3-8F0E-4D5C-A0FD-5D5DFAD04F46}" type="presParOf" srcId="{CB93661C-4290-4A5B-B94A-03C1D9A7CAE2}" destId="{49F2DF7C-F097-4CE1-BECA-CBBA6F43FBFD}" srcOrd="8" destOrd="0" presId="urn:microsoft.com/office/officeart/2005/8/layout/cycle6"/>
    <dgm:cxn modelId="{857FBCCE-688A-4A3D-A252-5D55B78E54B3}" type="presParOf" srcId="{CB93661C-4290-4A5B-B94A-03C1D9A7CAE2}" destId="{AFF38E3C-5199-4767-93B6-FC99FDE8523B}" srcOrd="9" destOrd="0" presId="urn:microsoft.com/office/officeart/2005/8/layout/cycle6"/>
    <dgm:cxn modelId="{5DFEE64B-DB1A-45B8-B512-9CD0E8FB2451}" type="presParOf" srcId="{CB93661C-4290-4A5B-B94A-03C1D9A7CAE2}" destId="{3A31383B-4803-47E1-A4EF-97DD106D5A16}" srcOrd="10" destOrd="0" presId="urn:microsoft.com/office/officeart/2005/8/layout/cycle6"/>
    <dgm:cxn modelId="{F896F7E0-6E21-47DD-B3D9-22FD881DB9D4}" type="presParOf" srcId="{CB93661C-4290-4A5B-B94A-03C1D9A7CAE2}" destId="{2C044579-1ED0-4536-B3DC-7170192FA305}" srcOrd="11" destOrd="0" presId="urn:microsoft.com/office/officeart/2005/8/layout/cycle6"/>
    <dgm:cxn modelId="{E14CF184-A9E7-4CD5-8913-6F47F39D0A63}" type="presParOf" srcId="{CB93661C-4290-4A5B-B94A-03C1D9A7CAE2}" destId="{E2A4D109-CF52-4014-BB9B-4F1EEC8E0FAD}" srcOrd="12" destOrd="0" presId="urn:microsoft.com/office/officeart/2005/8/layout/cycle6"/>
    <dgm:cxn modelId="{50DDE63E-F948-4FD1-865D-4A8B37749C4B}" type="presParOf" srcId="{CB93661C-4290-4A5B-B94A-03C1D9A7CAE2}" destId="{2F014A5B-DBA5-4A0D-BF74-BBE51E42B7EB}" srcOrd="13" destOrd="0" presId="urn:microsoft.com/office/officeart/2005/8/layout/cycle6"/>
    <dgm:cxn modelId="{681E9F5C-EFAE-48E7-97C4-4F2CEE5AAF42}" type="presParOf" srcId="{CB93661C-4290-4A5B-B94A-03C1D9A7CAE2}" destId="{771A0C8D-6DD1-4738-BB1C-A8386211DA6A}" srcOrd="14"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C3F52-10FB-4FCB-9041-72D6A8095D03}">
      <dsp:nvSpPr>
        <dsp:cNvPr id="0" name=""/>
        <dsp:cNvSpPr/>
      </dsp:nvSpPr>
      <dsp:spPr>
        <a:xfrm>
          <a:off x="1007549" y="1346"/>
          <a:ext cx="3100392" cy="94561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a:t>Altru Health Systems</a:t>
          </a:r>
        </a:p>
      </dsp:txBody>
      <dsp:txXfrm>
        <a:off x="1007549" y="1346"/>
        <a:ext cx="3100392" cy="945619"/>
      </dsp:txXfrm>
    </dsp:sp>
    <dsp:sp modelId="{D24F7928-402C-4261-B411-532FE9624FC6}">
      <dsp:nvSpPr>
        <dsp:cNvPr id="0" name=""/>
        <dsp:cNvSpPr/>
      </dsp:nvSpPr>
      <dsp:spPr>
        <a:xfrm>
          <a:off x="1007549" y="1334514"/>
          <a:ext cx="3100392" cy="94561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a:t>Janice Hamscher, RN, MSN, MBA, NEA-BC</a:t>
          </a:r>
        </a:p>
      </dsp:txBody>
      <dsp:txXfrm>
        <a:off x="1007549" y="1334514"/>
        <a:ext cx="3100392" cy="945619"/>
      </dsp:txXfrm>
    </dsp:sp>
    <dsp:sp modelId="{8DF3A7F1-56FE-4A2F-9020-CAD07FAF0323}">
      <dsp:nvSpPr>
        <dsp:cNvPr id="0" name=""/>
        <dsp:cNvSpPr/>
      </dsp:nvSpPr>
      <dsp:spPr>
        <a:xfrm>
          <a:off x="1007549" y="2667683"/>
          <a:ext cx="3100392" cy="94561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a:t>Jodi Savat, RN, OCN</a:t>
          </a:r>
        </a:p>
      </dsp:txBody>
      <dsp:txXfrm>
        <a:off x="1007549" y="2667683"/>
        <a:ext cx="3100392" cy="945619"/>
      </dsp:txXfrm>
    </dsp:sp>
    <dsp:sp modelId="{8C18F962-44E7-4215-9F07-8B0AF4AFE502}">
      <dsp:nvSpPr>
        <dsp:cNvPr id="0" name=""/>
        <dsp:cNvSpPr/>
      </dsp:nvSpPr>
      <dsp:spPr>
        <a:xfrm>
          <a:off x="1007549" y="4000852"/>
          <a:ext cx="3100392" cy="945619"/>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a:t>Claudia Dietrich, RN, MS</a:t>
          </a:r>
        </a:p>
      </dsp:txBody>
      <dsp:txXfrm>
        <a:off x="1007549" y="4000852"/>
        <a:ext cx="3100392" cy="9456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2319F-07CF-4AE8-B577-C025B11E347C}">
      <dsp:nvSpPr>
        <dsp:cNvPr id="0" name=""/>
        <dsp:cNvSpPr/>
      </dsp:nvSpPr>
      <dsp:spPr>
        <a:xfrm>
          <a:off x="0" y="427316"/>
          <a:ext cx="5115491" cy="12789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7019" tIns="604012" rIns="397019"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2017 NDNQI reported pressure injuries</a:t>
          </a:r>
        </a:p>
      </dsp:txBody>
      <dsp:txXfrm>
        <a:off x="0" y="427316"/>
        <a:ext cx="5115491" cy="1278900"/>
      </dsp:txXfrm>
    </dsp:sp>
    <dsp:sp modelId="{9E519FDC-CA49-4C27-BBCF-C01261EF1FAC}">
      <dsp:nvSpPr>
        <dsp:cNvPr id="0" name=""/>
        <dsp:cNvSpPr/>
      </dsp:nvSpPr>
      <dsp:spPr>
        <a:xfrm>
          <a:off x="255774" y="8111"/>
          <a:ext cx="3580843" cy="8560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347" tIns="0" rIns="135347" bIns="0" numCol="1" spcCol="1270" anchor="ctr" anchorCtr="0">
          <a:noAutofit/>
        </a:bodyPr>
        <a:lstStyle/>
        <a:p>
          <a:pPr marL="0" lvl="0" indent="0" algn="l" defTabSz="1289050">
            <a:lnSpc>
              <a:spcPct val="90000"/>
            </a:lnSpc>
            <a:spcBef>
              <a:spcPct val="0"/>
            </a:spcBef>
            <a:spcAft>
              <a:spcPct val="35000"/>
            </a:spcAft>
            <a:buNone/>
          </a:pPr>
          <a:r>
            <a:rPr lang="en-US" sz="2900" kern="1200" dirty="0"/>
            <a:t>Pressure Injury</a:t>
          </a:r>
        </a:p>
      </dsp:txBody>
      <dsp:txXfrm>
        <a:off x="297564" y="49901"/>
        <a:ext cx="3497263" cy="772500"/>
      </dsp:txXfrm>
    </dsp:sp>
    <dsp:sp modelId="{21A657EA-6FE4-4220-AA2A-58EED96C60E2}">
      <dsp:nvSpPr>
        <dsp:cNvPr id="0" name=""/>
        <dsp:cNvSpPr/>
      </dsp:nvSpPr>
      <dsp:spPr>
        <a:xfrm>
          <a:off x="0" y="2299691"/>
          <a:ext cx="5115491" cy="1027687"/>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7019" tIns="604012" rIns="397019"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2017 fall rate per 1000 patient days</a:t>
          </a:r>
        </a:p>
      </dsp:txBody>
      <dsp:txXfrm>
        <a:off x="0" y="2299691"/>
        <a:ext cx="5115491" cy="1027687"/>
      </dsp:txXfrm>
    </dsp:sp>
    <dsp:sp modelId="{9ED5C15D-D73C-43CE-9A71-A945ECC6326C}">
      <dsp:nvSpPr>
        <dsp:cNvPr id="0" name=""/>
        <dsp:cNvSpPr/>
      </dsp:nvSpPr>
      <dsp:spPr>
        <a:xfrm>
          <a:off x="255774" y="1871651"/>
          <a:ext cx="3580843" cy="8560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347" tIns="0" rIns="135347" bIns="0" numCol="1" spcCol="1270" anchor="ctr" anchorCtr="0">
          <a:noAutofit/>
        </a:bodyPr>
        <a:lstStyle/>
        <a:p>
          <a:pPr marL="0" lvl="0" indent="0" algn="l" defTabSz="1289050">
            <a:lnSpc>
              <a:spcPct val="90000"/>
            </a:lnSpc>
            <a:spcBef>
              <a:spcPct val="0"/>
            </a:spcBef>
            <a:spcAft>
              <a:spcPct val="35000"/>
            </a:spcAft>
            <a:buNone/>
          </a:pPr>
          <a:r>
            <a:rPr lang="en-US" sz="2900" kern="1200" dirty="0"/>
            <a:t>Falls</a:t>
          </a:r>
        </a:p>
      </dsp:txBody>
      <dsp:txXfrm>
        <a:off x="297564" y="1913441"/>
        <a:ext cx="3497263" cy="772500"/>
      </dsp:txXfrm>
    </dsp:sp>
    <dsp:sp modelId="{C36A17C0-A5F1-4236-984D-284143012A50}">
      <dsp:nvSpPr>
        <dsp:cNvPr id="0" name=""/>
        <dsp:cNvSpPr/>
      </dsp:nvSpPr>
      <dsp:spPr>
        <a:xfrm>
          <a:off x="0" y="3912019"/>
          <a:ext cx="5115491" cy="1027687"/>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7019" tIns="604012" rIns="397019"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Press Ganey</a:t>
          </a:r>
        </a:p>
      </dsp:txBody>
      <dsp:txXfrm>
        <a:off x="0" y="3912019"/>
        <a:ext cx="5115491" cy="1027687"/>
      </dsp:txXfrm>
    </dsp:sp>
    <dsp:sp modelId="{D7875D90-30C2-42AC-A55E-29A61CBD1F26}">
      <dsp:nvSpPr>
        <dsp:cNvPr id="0" name=""/>
        <dsp:cNvSpPr/>
      </dsp:nvSpPr>
      <dsp:spPr>
        <a:xfrm>
          <a:off x="255774" y="3483979"/>
          <a:ext cx="3580843" cy="8560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347" tIns="0" rIns="135347" bIns="0" numCol="1" spcCol="1270" anchor="ctr" anchorCtr="0">
          <a:noAutofit/>
        </a:bodyPr>
        <a:lstStyle/>
        <a:p>
          <a:pPr marL="0" lvl="0" indent="0" algn="l" defTabSz="1289050">
            <a:lnSpc>
              <a:spcPct val="90000"/>
            </a:lnSpc>
            <a:spcBef>
              <a:spcPct val="0"/>
            </a:spcBef>
            <a:spcAft>
              <a:spcPct val="35000"/>
            </a:spcAft>
            <a:buNone/>
          </a:pPr>
          <a:r>
            <a:rPr lang="en-US" sz="2900" kern="1200" dirty="0"/>
            <a:t>Patient Satisfaction</a:t>
          </a:r>
        </a:p>
      </dsp:txBody>
      <dsp:txXfrm>
        <a:off x="297564" y="3525769"/>
        <a:ext cx="3497263" cy="7725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135DD-8A93-487C-A180-D623517DA79B}">
      <dsp:nvSpPr>
        <dsp:cNvPr id="0" name=""/>
        <dsp:cNvSpPr/>
      </dsp:nvSpPr>
      <dsp:spPr>
        <a:xfrm>
          <a:off x="1653970" y="434"/>
          <a:ext cx="3460949" cy="2401431"/>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67152" tIns="609964" rIns="67152" bIns="609964" numCol="1" spcCol="1270" anchor="ctr" anchorCtr="0">
          <a:noAutofit/>
        </a:bodyPr>
        <a:lstStyle/>
        <a:p>
          <a:pPr marL="0" lvl="0" indent="0" algn="l" defTabSz="800100">
            <a:lnSpc>
              <a:spcPct val="90000"/>
            </a:lnSpc>
            <a:spcBef>
              <a:spcPct val="0"/>
            </a:spcBef>
            <a:spcAft>
              <a:spcPct val="35000"/>
            </a:spcAft>
            <a:buNone/>
          </a:pPr>
          <a:r>
            <a:rPr lang="en-US" sz="1800" kern="1200" dirty="0"/>
            <a:t>Falls declined</a:t>
          </a:r>
        </a:p>
        <a:p>
          <a:pPr marL="0" lvl="0" indent="0" algn="l" defTabSz="800100">
            <a:lnSpc>
              <a:spcPct val="90000"/>
            </a:lnSpc>
            <a:spcBef>
              <a:spcPct val="0"/>
            </a:spcBef>
            <a:spcAft>
              <a:spcPct val="35000"/>
            </a:spcAft>
            <a:buNone/>
          </a:pPr>
          <a:r>
            <a:rPr lang="en-US" sz="1800" kern="1200" dirty="0"/>
            <a:t>Pressure injuries declined</a:t>
          </a:r>
        </a:p>
      </dsp:txBody>
      <dsp:txXfrm>
        <a:off x="1653970" y="434"/>
        <a:ext cx="3460949" cy="2401431"/>
      </dsp:txXfrm>
    </dsp:sp>
    <dsp:sp modelId="{FEA33EEC-B369-48A6-B753-D7EBD43586CD}">
      <dsp:nvSpPr>
        <dsp:cNvPr id="0" name=""/>
        <dsp:cNvSpPr/>
      </dsp:nvSpPr>
      <dsp:spPr>
        <a:xfrm>
          <a:off x="571" y="434"/>
          <a:ext cx="1653399" cy="240143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txBody>
        <a:bodyPr spcFirstLastPara="0" vert="horz" wrap="square" lIns="45785" tIns="237208" rIns="45785" bIns="237208" numCol="1" spcCol="1270" anchor="ctr" anchorCtr="0">
          <a:noAutofit/>
        </a:bodyPr>
        <a:lstStyle/>
        <a:p>
          <a:pPr marL="0" lvl="0" indent="0" algn="ctr" defTabSz="889000">
            <a:lnSpc>
              <a:spcPct val="90000"/>
            </a:lnSpc>
            <a:spcBef>
              <a:spcPct val="0"/>
            </a:spcBef>
            <a:spcAft>
              <a:spcPct val="35000"/>
            </a:spcAft>
            <a:buNone/>
          </a:pPr>
          <a:r>
            <a:rPr lang="en-US" sz="2000" kern="1200"/>
            <a:t>Project Outcome</a:t>
          </a:r>
        </a:p>
      </dsp:txBody>
      <dsp:txXfrm>
        <a:off x="571" y="434"/>
        <a:ext cx="1653399" cy="2401431"/>
      </dsp:txXfrm>
    </dsp:sp>
    <dsp:sp modelId="{2B1D23D4-D45D-462B-8878-59FBE70A0368}">
      <dsp:nvSpPr>
        <dsp:cNvPr id="0" name=""/>
        <dsp:cNvSpPr/>
      </dsp:nvSpPr>
      <dsp:spPr>
        <a:xfrm>
          <a:off x="1621277" y="2545951"/>
          <a:ext cx="3492921" cy="2401431"/>
        </a:xfrm>
        <a:prstGeom prst="rect">
          <a:avLst/>
        </a:prstGeom>
        <a:gradFill rotWithShape="0">
          <a:gsLst>
            <a:gs pos="0">
              <a:schemeClr val="accent2">
                <a:hueOff val="8404884"/>
                <a:satOff val="-9275"/>
                <a:lumOff val="-18431"/>
                <a:alphaOff val="0"/>
                <a:lumMod val="110000"/>
                <a:satMod val="105000"/>
                <a:tint val="67000"/>
              </a:schemeClr>
            </a:gs>
            <a:gs pos="50000">
              <a:schemeClr val="accent2">
                <a:hueOff val="8404884"/>
                <a:satOff val="-9275"/>
                <a:lumOff val="-18431"/>
                <a:alphaOff val="0"/>
                <a:lumMod val="105000"/>
                <a:satMod val="103000"/>
                <a:tint val="73000"/>
              </a:schemeClr>
            </a:gs>
            <a:gs pos="100000">
              <a:schemeClr val="accent2">
                <a:hueOff val="8404884"/>
                <a:satOff val="-9275"/>
                <a:lumOff val="-18431"/>
                <a:alphaOff val="0"/>
                <a:lumMod val="105000"/>
                <a:satMod val="109000"/>
                <a:tint val="81000"/>
              </a:schemeClr>
            </a:gs>
          </a:gsLst>
          <a:lin ang="5400000" scaled="0"/>
        </a:gradFill>
        <a:ln w="6350" cap="flat" cmpd="sng" algn="ctr">
          <a:solidFill>
            <a:schemeClr val="accent2">
              <a:hueOff val="8404884"/>
              <a:satOff val="-9275"/>
              <a:lumOff val="-18431"/>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67772" tIns="609964" rIns="67772" bIns="609964" numCol="1" spcCol="1270" anchor="ctr" anchorCtr="0">
          <a:noAutofit/>
        </a:bodyPr>
        <a:lstStyle/>
        <a:p>
          <a:pPr marL="0" lvl="0" indent="0" algn="l" defTabSz="800100">
            <a:lnSpc>
              <a:spcPct val="90000"/>
            </a:lnSpc>
            <a:spcBef>
              <a:spcPct val="0"/>
            </a:spcBef>
            <a:spcAft>
              <a:spcPct val="35000"/>
            </a:spcAft>
            <a:buNone/>
          </a:pPr>
          <a:r>
            <a:rPr lang="en-US" sz="1800" kern="1200" dirty="0"/>
            <a:t>Any decline of falls and pressure injuries should be stated as a success. </a:t>
          </a:r>
        </a:p>
      </dsp:txBody>
      <dsp:txXfrm>
        <a:off x="1621277" y="2545951"/>
        <a:ext cx="3492921" cy="2401431"/>
      </dsp:txXfrm>
    </dsp:sp>
    <dsp:sp modelId="{4D250D9A-4C89-4A16-8080-86052039FD88}">
      <dsp:nvSpPr>
        <dsp:cNvPr id="0" name=""/>
        <dsp:cNvSpPr/>
      </dsp:nvSpPr>
      <dsp:spPr>
        <a:xfrm>
          <a:off x="571" y="2545951"/>
          <a:ext cx="1620706" cy="240143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8404884"/>
              <a:satOff val="-9275"/>
              <a:lumOff val="-18431"/>
              <a:alphaOff val="0"/>
            </a:schemeClr>
          </a:solidFill>
          <a:prstDash val="solid"/>
          <a:miter lim="800000"/>
        </a:ln>
        <a:effectLst/>
      </dsp:spPr>
      <dsp:style>
        <a:lnRef idx="1">
          <a:scrgbClr r="0" g="0" b="0"/>
        </a:lnRef>
        <a:fillRef idx="2">
          <a:scrgbClr r="0" g="0" b="0"/>
        </a:fillRef>
        <a:effectRef idx="0">
          <a:scrgbClr r="0" g="0" b="0"/>
        </a:effectRef>
        <a:fontRef idx="minor"/>
      </dsp:style>
      <dsp:txBody>
        <a:bodyPr spcFirstLastPara="0" vert="horz" wrap="square" lIns="46208" tIns="237208" rIns="46208" bIns="237208" numCol="1" spcCol="1270" anchor="ctr" anchorCtr="0">
          <a:noAutofit/>
        </a:bodyPr>
        <a:lstStyle/>
        <a:p>
          <a:pPr marL="0" lvl="0" indent="0" algn="ctr" defTabSz="889000">
            <a:lnSpc>
              <a:spcPct val="90000"/>
            </a:lnSpc>
            <a:spcBef>
              <a:spcPct val="0"/>
            </a:spcBef>
            <a:spcAft>
              <a:spcPct val="35000"/>
            </a:spcAft>
            <a:buNone/>
          </a:pPr>
          <a:r>
            <a:rPr lang="en-US" sz="2000" kern="1200" dirty="0"/>
            <a:t>Analysis of Project Effectiveness</a:t>
          </a:r>
        </a:p>
      </dsp:txBody>
      <dsp:txXfrm>
        <a:off x="571" y="2545951"/>
        <a:ext cx="1620706" cy="24014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EA2B7-2B78-47C8-87EB-89E29F38D0FD}">
      <dsp:nvSpPr>
        <dsp:cNvPr id="0" name=""/>
        <dsp:cNvSpPr/>
      </dsp:nvSpPr>
      <dsp:spPr>
        <a:xfrm>
          <a:off x="83836" y="0"/>
          <a:ext cx="4947818" cy="4947818"/>
        </a:xfrm>
        <a:prstGeom prst="quadArrow">
          <a:avLst>
            <a:gd name="adj1" fmla="val 2000"/>
            <a:gd name="adj2" fmla="val 4000"/>
            <a:gd name="adj3" fmla="val 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661C749-B6D1-489A-A722-8C0099BA28E0}">
      <dsp:nvSpPr>
        <dsp:cNvPr id="0" name=""/>
        <dsp:cNvSpPr/>
      </dsp:nvSpPr>
      <dsp:spPr>
        <a:xfrm>
          <a:off x="405444" y="321608"/>
          <a:ext cx="1979127" cy="19791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Patients experience fear, uncertainty, and anxiety</a:t>
          </a:r>
        </a:p>
      </dsp:txBody>
      <dsp:txXfrm>
        <a:off x="502057" y="418221"/>
        <a:ext cx="1785901" cy="1785901"/>
      </dsp:txXfrm>
    </dsp:sp>
    <dsp:sp modelId="{8DF8BAB9-64CB-4C83-8DBE-15D2C5EBAF4D}">
      <dsp:nvSpPr>
        <dsp:cNvPr id="0" name=""/>
        <dsp:cNvSpPr/>
      </dsp:nvSpPr>
      <dsp:spPr>
        <a:xfrm>
          <a:off x="2730919" y="321608"/>
          <a:ext cx="1979127" cy="19791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Nursing centered around compassion and empathy</a:t>
          </a:r>
        </a:p>
      </dsp:txBody>
      <dsp:txXfrm>
        <a:off x="2827532" y="418221"/>
        <a:ext cx="1785901" cy="1785901"/>
      </dsp:txXfrm>
    </dsp:sp>
    <dsp:sp modelId="{CFB35132-87D1-4619-A32A-925F154E7A32}">
      <dsp:nvSpPr>
        <dsp:cNvPr id="0" name=""/>
        <dsp:cNvSpPr/>
      </dsp:nvSpPr>
      <dsp:spPr>
        <a:xfrm>
          <a:off x="405444" y="2647082"/>
          <a:ext cx="1979127" cy="19791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Intentional rounding to assess patient core needs</a:t>
          </a:r>
        </a:p>
      </dsp:txBody>
      <dsp:txXfrm>
        <a:off x="502057" y="2743695"/>
        <a:ext cx="1785901" cy="1785901"/>
      </dsp:txXfrm>
    </dsp:sp>
    <dsp:sp modelId="{32370AFC-AFFA-4569-9D66-32140DFB706F}">
      <dsp:nvSpPr>
        <dsp:cNvPr id="0" name=""/>
        <dsp:cNvSpPr/>
      </dsp:nvSpPr>
      <dsp:spPr>
        <a:xfrm>
          <a:off x="2730919" y="2647082"/>
          <a:ext cx="1979127" cy="1979127"/>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Decrease falls, hospital acquired conditions, increase patient satisfaction</a:t>
          </a:r>
        </a:p>
      </dsp:txBody>
      <dsp:txXfrm>
        <a:off x="2827532" y="2743695"/>
        <a:ext cx="1785901" cy="17859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02EFD-8541-41A1-8AC1-6FD2FB7B55DC}">
      <dsp:nvSpPr>
        <dsp:cNvPr id="0" name=""/>
        <dsp:cNvSpPr/>
      </dsp:nvSpPr>
      <dsp:spPr>
        <a:xfrm>
          <a:off x="2964" y="0"/>
          <a:ext cx="2351960" cy="313136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3368" tIns="330200" rIns="183368" bIns="330200" numCol="1" spcCol="1270" anchor="t" anchorCtr="0">
          <a:noAutofit/>
        </a:bodyPr>
        <a:lstStyle/>
        <a:p>
          <a:pPr marL="0" lvl="0" indent="0" algn="l" defTabSz="800100">
            <a:lnSpc>
              <a:spcPct val="90000"/>
            </a:lnSpc>
            <a:spcBef>
              <a:spcPct val="0"/>
            </a:spcBef>
            <a:spcAft>
              <a:spcPct val="35000"/>
            </a:spcAft>
            <a:buNone/>
          </a:pPr>
          <a:r>
            <a:rPr lang="en-US" sz="1800" kern="1200"/>
            <a:t>Organizations face financial strain from hospital acquired conditions (HAC’s)</a:t>
          </a:r>
        </a:p>
      </dsp:txBody>
      <dsp:txXfrm>
        <a:off x="2964" y="1189918"/>
        <a:ext cx="2351960" cy="1878818"/>
      </dsp:txXfrm>
    </dsp:sp>
    <dsp:sp modelId="{FB230572-33BE-4B74-BC80-58C5C7BEF868}">
      <dsp:nvSpPr>
        <dsp:cNvPr id="0" name=""/>
        <dsp:cNvSpPr/>
      </dsp:nvSpPr>
      <dsp:spPr>
        <a:xfrm>
          <a:off x="709240" y="313136"/>
          <a:ext cx="939409" cy="9394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240" tIns="12700" rIns="7324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46813" y="450709"/>
        <a:ext cx="664263" cy="664263"/>
      </dsp:txXfrm>
    </dsp:sp>
    <dsp:sp modelId="{8EB7C1D7-5CCA-440D-8AEF-8447250C6022}">
      <dsp:nvSpPr>
        <dsp:cNvPr id="0" name=""/>
        <dsp:cNvSpPr/>
      </dsp:nvSpPr>
      <dsp:spPr>
        <a:xfrm>
          <a:off x="2964" y="3131292"/>
          <a:ext cx="2351960"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461F02-EF72-42A6-BF7F-F747FED0C9DA}">
      <dsp:nvSpPr>
        <dsp:cNvPr id="0" name=""/>
        <dsp:cNvSpPr/>
      </dsp:nvSpPr>
      <dsp:spPr>
        <a:xfrm>
          <a:off x="2590121" y="0"/>
          <a:ext cx="2351960" cy="313136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3368" tIns="330200" rIns="183368" bIns="330200" numCol="1" spcCol="1270" anchor="t" anchorCtr="0">
          <a:noAutofit/>
        </a:bodyPr>
        <a:lstStyle/>
        <a:p>
          <a:pPr marL="0" lvl="0" indent="0" algn="l" defTabSz="800100">
            <a:lnSpc>
              <a:spcPct val="90000"/>
            </a:lnSpc>
            <a:spcBef>
              <a:spcPct val="0"/>
            </a:spcBef>
            <a:spcAft>
              <a:spcPct val="35000"/>
            </a:spcAft>
            <a:buNone/>
          </a:pPr>
          <a:r>
            <a:rPr lang="en-US" sz="1800" kern="1200"/>
            <a:t>CMS denies reimbursement for treatment of HAC’s</a:t>
          </a:r>
        </a:p>
      </dsp:txBody>
      <dsp:txXfrm>
        <a:off x="2590121" y="1189918"/>
        <a:ext cx="2351960" cy="1878818"/>
      </dsp:txXfrm>
    </dsp:sp>
    <dsp:sp modelId="{9244EAB6-FB15-4497-A970-BC628FF1E519}">
      <dsp:nvSpPr>
        <dsp:cNvPr id="0" name=""/>
        <dsp:cNvSpPr/>
      </dsp:nvSpPr>
      <dsp:spPr>
        <a:xfrm>
          <a:off x="3296397" y="313136"/>
          <a:ext cx="939409" cy="9394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240" tIns="12700" rIns="7324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433970" y="450709"/>
        <a:ext cx="664263" cy="664263"/>
      </dsp:txXfrm>
    </dsp:sp>
    <dsp:sp modelId="{6C1B1FEF-724B-41AF-8F77-A33C21CFDDAF}">
      <dsp:nvSpPr>
        <dsp:cNvPr id="0" name=""/>
        <dsp:cNvSpPr/>
      </dsp:nvSpPr>
      <dsp:spPr>
        <a:xfrm>
          <a:off x="2590121" y="3131292"/>
          <a:ext cx="2351960"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6A4B81-F187-49A3-98AA-08D6E191A397}">
      <dsp:nvSpPr>
        <dsp:cNvPr id="0" name=""/>
        <dsp:cNvSpPr/>
      </dsp:nvSpPr>
      <dsp:spPr>
        <a:xfrm>
          <a:off x="5177278" y="0"/>
          <a:ext cx="2351960" cy="313136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3368" tIns="330200" rIns="183368" bIns="330200" numCol="1" spcCol="1270" anchor="t" anchorCtr="0">
          <a:noAutofit/>
        </a:bodyPr>
        <a:lstStyle/>
        <a:p>
          <a:pPr marL="0" lvl="0" indent="0" algn="l" defTabSz="800100">
            <a:lnSpc>
              <a:spcPct val="90000"/>
            </a:lnSpc>
            <a:spcBef>
              <a:spcPct val="0"/>
            </a:spcBef>
            <a:spcAft>
              <a:spcPct val="35000"/>
            </a:spcAft>
            <a:buNone/>
          </a:pPr>
          <a:r>
            <a:rPr lang="en-US" sz="1800" kern="1200"/>
            <a:t>Patient satisfaction vital to pay-for-quality systems</a:t>
          </a:r>
        </a:p>
      </dsp:txBody>
      <dsp:txXfrm>
        <a:off x="5177278" y="1189918"/>
        <a:ext cx="2351960" cy="1878818"/>
      </dsp:txXfrm>
    </dsp:sp>
    <dsp:sp modelId="{22823D6C-0064-4EFA-B7E8-FE14B5DFF2B2}">
      <dsp:nvSpPr>
        <dsp:cNvPr id="0" name=""/>
        <dsp:cNvSpPr/>
      </dsp:nvSpPr>
      <dsp:spPr>
        <a:xfrm>
          <a:off x="5883553" y="313136"/>
          <a:ext cx="939409" cy="9394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240" tIns="12700" rIns="7324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021126" y="450709"/>
        <a:ext cx="664263" cy="664263"/>
      </dsp:txXfrm>
    </dsp:sp>
    <dsp:sp modelId="{B2C1E5A6-09AC-46BD-990E-DB59423D8878}">
      <dsp:nvSpPr>
        <dsp:cNvPr id="0" name=""/>
        <dsp:cNvSpPr/>
      </dsp:nvSpPr>
      <dsp:spPr>
        <a:xfrm>
          <a:off x="5177278" y="3131292"/>
          <a:ext cx="2351960"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08A50B-E39B-401B-9FCC-0E4E1FBF8D22}">
      <dsp:nvSpPr>
        <dsp:cNvPr id="0" name=""/>
        <dsp:cNvSpPr/>
      </dsp:nvSpPr>
      <dsp:spPr>
        <a:xfrm>
          <a:off x="7764434" y="0"/>
          <a:ext cx="2351960" cy="3131364"/>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3368" tIns="330200" rIns="183368" bIns="330200" numCol="1" spcCol="1270" anchor="t" anchorCtr="0">
          <a:noAutofit/>
        </a:bodyPr>
        <a:lstStyle/>
        <a:p>
          <a:pPr marL="0" lvl="0" indent="0" algn="l" defTabSz="800100">
            <a:lnSpc>
              <a:spcPct val="90000"/>
            </a:lnSpc>
            <a:spcBef>
              <a:spcPct val="0"/>
            </a:spcBef>
            <a:spcAft>
              <a:spcPct val="35000"/>
            </a:spcAft>
            <a:buNone/>
          </a:pPr>
          <a:r>
            <a:rPr lang="en-US" sz="1800" kern="1200"/>
            <a:t>HAC’s lead to negative patient outcomes</a:t>
          </a:r>
        </a:p>
      </dsp:txBody>
      <dsp:txXfrm>
        <a:off x="7764434" y="1189918"/>
        <a:ext cx="2351960" cy="1878818"/>
      </dsp:txXfrm>
    </dsp:sp>
    <dsp:sp modelId="{29BDDF4F-FB5F-4786-BFBA-9A9D95AD8586}">
      <dsp:nvSpPr>
        <dsp:cNvPr id="0" name=""/>
        <dsp:cNvSpPr/>
      </dsp:nvSpPr>
      <dsp:spPr>
        <a:xfrm>
          <a:off x="8470710" y="313136"/>
          <a:ext cx="939409" cy="9394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240" tIns="12700" rIns="7324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608283" y="450709"/>
        <a:ext cx="664263" cy="664263"/>
      </dsp:txXfrm>
    </dsp:sp>
    <dsp:sp modelId="{BDFAC92B-F226-440F-90CB-ED29AFE8ADE7}">
      <dsp:nvSpPr>
        <dsp:cNvPr id="0" name=""/>
        <dsp:cNvSpPr/>
      </dsp:nvSpPr>
      <dsp:spPr>
        <a:xfrm>
          <a:off x="7764434" y="3131292"/>
          <a:ext cx="2351960"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56CA-7260-47B5-AAB1-6ED628442611}">
      <dsp:nvSpPr>
        <dsp:cNvPr id="0" name=""/>
        <dsp:cNvSpPr/>
      </dsp:nvSpPr>
      <dsp:spPr>
        <a:xfrm>
          <a:off x="0" y="350021"/>
          <a:ext cx="5115491" cy="20175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97019" tIns="437388" rIns="39701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Determine the effectiveness </a:t>
          </a:r>
        </a:p>
        <a:p>
          <a:pPr marL="228600" lvl="1" indent="-228600" algn="l" defTabSz="933450">
            <a:lnSpc>
              <a:spcPct val="90000"/>
            </a:lnSpc>
            <a:spcBef>
              <a:spcPct val="0"/>
            </a:spcBef>
            <a:spcAft>
              <a:spcPct val="15000"/>
            </a:spcAft>
            <a:buChar char="•"/>
          </a:pPr>
          <a:r>
            <a:rPr lang="en-US" sz="2100" kern="1200"/>
            <a:t>Find quantifiable correlation between HAC’s, patient satisfaction, and intentional rounding</a:t>
          </a:r>
        </a:p>
      </dsp:txBody>
      <dsp:txXfrm>
        <a:off x="0" y="350021"/>
        <a:ext cx="5115491" cy="2017575"/>
      </dsp:txXfrm>
    </dsp:sp>
    <dsp:sp modelId="{B26461A2-47D6-4B1C-BE1A-14A614969A8A}">
      <dsp:nvSpPr>
        <dsp:cNvPr id="0" name=""/>
        <dsp:cNvSpPr/>
      </dsp:nvSpPr>
      <dsp:spPr>
        <a:xfrm>
          <a:off x="255774" y="40061"/>
          <a:ext cx="3580843" cy="619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5347" tIns="0" rIns="135347" bIns="0" numCol="1" spcCol="1270" anchor="ctr" anchorCtr="0">
          <a:noAutofit/>
        </a:bodyPr>
        <a:lstStyle/>
        <a:p>
          <a:pPr marL="0" lvl="0" indent="0" algn="l" defTabSz="933450">
            <a:lnSpc>
              <a:spcPct val="90000"/>
            </a:lnSpc>
            <a:spcBef>
              <a:spcPct val="0"/>
            </a:spcBef>
            <a:spcAft>
              <a:spcPct val="35000"/>
            </a:spcAft>
            <a:buNone/>
          </a:pPr>
          <a:r>
            <a:rPr lang="en-US" sz="2100" kern="1200"/>
            <a:t>The purpose of this EBP intentional rounding project</a:t>
          </a:r>
        </a:p>
      </dsp:txBody>
      <dsp:txXfrm>
        <a:off x="286036" y="70323"/>
        <a:ext cx="3520319" cy="559396"/>
      </dsp:txXfrm>
    </dsp:sp>
    <dsp:sp modelId="{61D7654A-C3B5-4FCB-825F-BE4906C29E90}">
      <dsp:nvSpPr>
        <dsp:cNvPr id="0" name=""/>
        <dsp:cNvSpPr/>
      </dsp:nvSpPr>
      <dsp:spPr>
        <a:xfrm>
          <a:off x="0" y="2790956"/>
          <a:ext cx="5115491" cy="2116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97019" tIns="437388" rIns="39701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Coordinate project implementation including </a:t>
          </a:r>
        </a:p>
        <a:p>
          <a:pPr marL="228600" lvl="1" indent="-228600" algn="l" defTabSz="933450">
            <a:lnSpc>
              <a:spcPct val="90000"/>
            </a:lnSpc>
            <a:spcBef>
              <a:spcPct val="0"/>
            </a:spcBef>
            <a:spcAft>
              <a:spcPct val="15000"/>
            </a:spcAft>
            <a:buChar char="•"/>
          </a:pPr>
          <a:r>
            <a:rPr lang="en-US" sz="2100" kern="1200"/>
            <a:t>Staff education </a:t>
          </a:r>
        </a:p>
        <a:p>
          <a:pPr marL="228600" lvl="1" indent="-228600" algn="l" defTabSz="933450">
            <a:lnSpc>
              <a:spcPct val="90000"/>
            </a:lnSpc>
            <a:spcBef>
              <a:spcPct val="0"/>
            </a:spcBef>
            <a:spcAft>
              <a:spcPct val="15000"/>
            </a:spcAft>
            <a:buChar char="•"/>
          </a:pPr>
          <a:r>
            <a:rPr lang="en-US" sz="2100" kern="1200"/>
            <a:t>Patient surveillance</a:t>
          </a:r>
        </a:p>
        <a:p>
          <a:pPr marL="228600" lvl="1" indent="-228600" algn="l" defTabSz="933450">
            <a:lnSpc>
              <a:spcPct val="90000"/>
            </a:lnSpc>
            <a:spcBef>
              <a:spcPct val="0"/>
            </a:spcBef>
            <a:spcAft>
              <a:spcPct val="15000"/>
            </a:spcAft>
            <a:buChar char="•"/>
          </a:pPr>
          <a:r>
            <a:rPr lang="en-US" sz="2100" kern="1200"/>
            <a:t>Data collection</a:t>
          </a:r>
        </a:p>
      </dsp:txBody>
      <dsp:txXfrm>
        <a:off x="0" y="2790956"/>
        <a:ext cx="5115491" cy="2116800"/>
      </dsp:txXfrm>
    </dsp:sp>
    <dsp:sp modelId="{85FB0ECE-C317-460E-B5CB-14FD5BC081F6}">
      <dsp:nvSpPr>
        <dsp:cNvPr id="0" name=""/>
        <dsp:cNvSpPr/>
      </dsp:nvSpPr>
      <dsp:spPr>
        <a:xfrm>
          <a:off x="255774" y="2480996"/>
          <a:ext cx="3580843" cy="619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5347" tIns="0" rIns="135347" bIns="0" numCol="1" spcCol="1270" anchor="ctr" anchorCtr="0">
          <a:noAutofit/>
        </a:bodyPr>
        <a:lstStyle/>
        <a:p>
          <a:pPr marL="0" lvl="0" indent="0" algn="l" defTabSz="933450">
            <a:lnSpc>
              <a:spcPct val="90000"/>
            </a:lnSpc>
            <a:spcBef>
              <a:spcPct val="0"/>
            </a:spcBef>
            <a:spcAft>
              <a:spcPct val="35000"/>
            </a:spcAft>
            <a:buNone/>
          </a:pPr>
          <a:r>
            <a:rPr lang="en-US" sz="2100" kern="1200"/>
            <a:t>Partner with Altru Health System</a:t>
          </a:r>
        </a:p>
      </dsp:txBody>
      <dsp:txXfrm>
        <a:off x="286036" y="2511258"/>
        <a:ext cx="3520319"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DDF30-34D2-4D8B-ADC4-59B6307321D0}">
      <dsp:nvSpPr>
        <dsp:cNvPr id="0" name=""/>
        <dsp:cNvSpPr/>
      </dsp:nvSpPr>
      <dsp:spPr>
        <a:xfrm>
          <a:off x="0" y="428692"/>
          <a:ext cx="6269038" cy="249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499872" rIns="48654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Intentional rounding</a:t>
          </a:r>
        </a:p>
        <a:p>
          <a:pPr marL="228600" lvl="1" indent="-228600" algn="l" defTabSz="1066800">
            <a:lnSpc>
              <a:spcPct val="90000"/>
            </a:lnSpc>
            <a:spcBef>
              <a:spcPct val="0"/>
            </a:spcBef>
            <a:spcAft>
              <a:spcPct val="15000"/>
            </a:spcAft>
            <a:buChar char="•"/>
          </a:pPr>
          <a:r>
            <a:rPr lang="en-US" sz="2400" kern="1200"/>
            <a:t>Patient rounding</a:t>
          </a:r>
        </a:p>
        <a:p>
          <a:pPr marL="228600" lvl="1" indent="-228600" algn="l" defTabSz="1066800">
            <a:lnSpc>
              <a:spcPct val="90000"/>
            </a:lnSpc>
            <a:spcBef>
              <a:spcPct val="0"/>
            </a:spcBef>
            <a:spcAft>
              <a:spcPct val="15000"/>
            </a:spcAft>
            <a:buChar char="•"/>
          </a:pPr>
          <a:r>
            <a:rPr lang="en-US" sz="2400" kern="1200"/>
            <a:t>Pressure injuries</a:t>
          </a:r>
        </a:p>
        <a:p>
          <a:pPr marL="228600" lvl="1" indent="-228600" algn="l" defTabSz="1066800">
            <a:lnSpc>
              <a:spcPct val="90000"/>
            </a:lnSpc>
            <a:spcBef>
              <a:spcPct val="0"/>
            </a:spcBef>
            <a:spcAft>
              <a:spcPct val="15000"/>
            </a:spcAft>
            <a:buChar char="•"/>
          </a:pPr>
          <a:r>
            <a:rPr lang="en-US" sz="2400" kern="1200"/>
            <a:t>Falls</a:t>
          </a:r>
        </a:p>
        <a:p>
          <a:pPr marL="228600" lvl="1" indent="-228600" algn="l" defTabSz="1066800">
            <a:lnSpc>
              <a:spcPct val="90000"/>
            </a:lnSpc>
            <a:spcBef>
              <a:spcPct val="0"/>
            </a:spcBef>
            <a:spcAft>
              <a:spcPct val="15000"/>
            </a:spcAft>
            <a:buChar char="•"/>
          </a:pPr>
          <a:r>
            <a:rPr lang="en-US" sz="2400" kern="1200"/>
            <a:t>Patient satisfaction</a:t>
          </a:r>
        </a:p>
      </dsp:txBody>
      <dsp:txXfrm>
        <a:off x="0" y="428692"/>
        <a:ext cx="6269038" cy="2494800"/>
      </dsp:txXfrm>
    </dsp:sp>
    <dsp:sp modelId="{92BB4595-FAA4-4D67-9C36-1703AA059DFC}">
      <dsp:nvSpPr>
        <dsp:cNvPr id="0" name=""/>
        <dsp:cNvSpPr/>
      </dsp:nvSpPr>
      <dsp:spPr>
        <a:xfrm>
          <a:off x="313451" y="74452"/>
          <a:ext cx="4388326"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1066800">
            <a:lnSpc>
              <a:spcPct val="90000"/>
            </a:lnSpc>
            <a:spcBef>
              <a:spcPct val="0"/>
            </a:spcBef>
            <a:spcAft>
              <a:spcPct val="35000"/>
            </a:spcAft>
            <a:buNone/>
          </a:pPr>
          <a:r>
            <a:rPr lang="en-US" sz="2400" kern="1200"/>
            <a:t>Key terms </a:t>
          </a:r>
        </a:p>
      </dsp:txBody>
      <dsp:txXfrm>
        <a:off x="348036" y="109037"/>
        <a:ext cx="4319156" cy="639310"/>
      </dsp:txXfrm>
    </dsp:sp>
    <dsp:sp modelId="{5075DC7C-13A0-4F17-84EE-9CF33B7B42DC}">
      <dsp:nvSpPr>
        <dsp:cNvPr id="0" name=""/>
        <dsp:cNvSpPr/>
      </dsp:nvSpPr>
      <dsp:spPr>
        <a:xfrm>
          <a:off x="0" y="3407332"/>
          <a:ext cx="6269038"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C0CB5D-EC25-407C-9320-3D6037ECDC51}">
      <dsp:nvSpPr>
        <dsp:cNvPr id="0" name=""/>
        <dsp:cNvSpPr/>
      </dsp:nvSpPr>
      <dsp:spPr>
        <a:xfrm>
          <a:off x="313451" y="3053092"/>
          <a:ext cx="4388326"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1066800">
            <a:lnSpc>
              <a:spcPct val="90000"/>
            </a:lnSpc>
            <a:spcBef>
              <a:spcPct val="0"/>
            </a:spcBef>
            <a:spcAft>
              <a:spcPct val="35000"/>
            </a:spcAft>
            <a:buNone/>
          </a:pPr>
          <a:r>
            <a:rPr lang="en-US" sz="2400" kern="1200"/>
            <a:t>Boolean device “AND”</a:t>
          </a:r>
        </a:p>
      </dsp:txBody>
      <dsp:txXfrm>
        <a:off x="348036" y="3087677"/>
        <a:ext cx="4319156" cy="639310"/>
      </dsp:txXfrm>
    </dsp:sp>
    <dsp:sp modelId="{D6F6F6C9-CF46-4DCD-A1B5-07E283E2FD6D}">
      <dsp:nvSpPr>
        <dsp:cNvPr id="0" name=""/>
        <dsp:cNvSpPr/>
      </dsp:nvSpPr>
      <dsp:spPr>
        <a:xfrm>
          <a:off x="0" y="4495972"/>
          <a:ext cx="6269038" cy="100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499872" rIns="48654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Varied in levels of evidence </a:t>
          </a:r>
        </a:p>
      </dsp:txBody>
      <dsp:txXfrm>
        <a:off x="0" y="4495972"/>
        <a:ext cx="6269038" cy="1001700"/>
      </dsp:txXfrm>
    </dsp:sp>
    <dsp:sp modelId="{1F485947-01D5-480A-BC66-6CFE6E5EE7F5}">
      <dsp:nvSpPr>
        <dsp:cNvPr id="0" name=""/>
        <dsp:cNvSpPr/>
      </dsp:nvSpPr>
      <dsp:spPr>
        <a:xfrm>
          <a:off x="313451" y="4141732"/>
          <a:ext cx="4388326"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1066800">
            <a:lnSpc>
              <a:spcPct val="90000"/>
            </a:lnSpc>
            <a:spcBef>
              <a:spcPct val="0"/>
            </a:spcBef>
            <a:spcAft>
              <a:spcPct val="35000"/>
            </a:spcAft>
            <a:buNone/>
          </a:pPr>
          <a:r>
            <a:rPr lang="en-US" sz="2400" kern="1200"/>
            <a:t>Ten articles being chosen to comprise the literature review</a:t>
          </a:r>
        </a:p>
      </dsp:txBody>
      <dsp:txXfrm>
        <a:off x="348036" y="4176317"/>
        <a:ext cx="4319156"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C6D0D-317D-4659-9E31-8612DF81E4AD}">
      <dsp:nvSpPr>
        <dsp:cNvPr id="0" name=""/>
        <dsp:cNvSpPr/>
      </dsp:nvSpPr>
      <dsp:spPr>
        <a:xfrm>
          <a:off x="0" y="364702"/>
          <a:ext cx="6269038"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6B5B29-B53B-48AF-90D8-5354AD226755}">
      <dsp:nvSpPr>
        <dsp:cNvPr id="0" name=""/>
        <dsp:cNvSpPr/>
      </dsp:nvSpPr>
      <dsp:spPr>
        <a:xfrm>
          <a:off x="313451" y="84262"/>
          <a:ext cx="4388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Intentional rounding has a positive impact on patient care</a:t>
          </a:r>
          <a:endParaRPr lang="en-US" sz="1900" kern="1200" dirty="0"/>
        </a:p>
      </dsp:txBody>
      <dsp:txXfrm>
        <a:off x="340831" y="111642"/>
        <a:ext cx="4333566" cy="506120"/>
      </dsp:txXfrm>
    </dsp:sp>
    <dsp:sp modelId="{52D60CB6-FA80-4AE8-A596-874139B3462B}">
      <dsp:nvSpPr>
        <dsp:cNvPr id="0" name=""/>
        <dsp:cNvSpPr/>
      </dsp:nvSpPr>
      <dsp:spPr>
        <a:xfrm>
          <a:off x="0" y="1226542"/>
          <a:ext cx="6269038" cy="1047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395732" rIns="48654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Pain, personal needs, position/placement, potty and pathway</a:t>
          </a:r>
          <a:endParaRPr lang="en-US" sz="1900" kern="1200" dirty="0"/>
        </a:p>
      </dsp:txBody>
      <dsp:txXfrm>
        <a:off x="0" y="1226542"/>
        <a:ext cx="6269038" cy="1047375"/>
      </dsp:txXfrm>
    </dsp:sp>
    <dsp:sp modelId="{A8314234-C2EF-4898-BC5C-B2979F2191EB}">
      <dsp:nvSpPr>
        <dsp:cNvPr id="0" name=""/>
        <dsp:cNvSpPr/>
      </dsp:nvSpPr>
      <dsp:spPr>
        <a:xfrm>
          <a:off x="313451" y="946102"/>
          <a:ext cx="4388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Address the 5 P’s</a:t>
          </a:r>
          <a:endParaRPr lang="en-US" sz="1900" kern="1200" dirty="0"/>
        </a:p>
      </dsp:txBody>
      <dsp:txXfrm>
        <a:off x="340831" y="973482"/>
        <a:ext cx="4333566" cy="506120"/>
      </dsp:txXfrm>
    </dsp:sp>
    <dsp:sp modelId="{CCEE94E0-8B12-4076-B515-7F09CDF447C6}">
      <dsp:nvSpPr>
        <dsp:cNvPr id="0" name=""/>
        <dsp:cNvSpPr/>
      </dsp:nvSpPr>
      <dsp:spPr>
        <a:xfrm>
          <a:off x="0" y="2656957"/>
          <a:ext cx="6269038" cy="79301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395732" rIns="48654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Decrease of 50%, 23% and decrease of 16 to 9</a:t>
          </a:r>
          <a:endParaRPr lang="en-US" sz="1900" kern="1200" dirty="0"/>
        </a:p>
      </dsp:txBody>
      <dsp:txXfrm>
        <a:off x="0" y="2656957"/>
        <a:ext cx="6269038" cy="793012"/>
      </dsp:txXfrm>
    </dsp:sp>
    <dsp:sp modelId="{12D21A18-9BBF-4DAD-98E5-997ED0C2055C}">
      <dsp:nvSpPr>
        <dsp:cNvPr id="0" name=""/>
        <dsp:cNvSpPr/>
      </dsp:nvSpPr>
      <dsp:spPr>
        <a:xfrm>
          <a:off x="313451" y="2376517"/>
          <a:ext cx="4388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P</a:t>
          </a:r>
          <a:r>
            <a:rPr lang="en-US" sz="1900" b="0" i="0" u="none" strike="noStrike" kern="1200" cap="none">
              <a:solidFill>
                <a:schemeClr val="lt1"/>
              </a:solidFill>
              <a:latin typeface="Calibri"/>
              <a:ea typeface="Calibri"/>
              <a:cs typeface="Calibri"/>
              <a:sym typeface="Calibri"/>
            </a:rPr>
            <a:t>atient safety for falls</a:t>
          </a:r>
          <a:endParaRPr lang="en-US" sz="1900" b="0" i="0" u="none" strike="noStrike" kern="1200" cap="none" dirty="0">
            <a:solidFill>
              <a:schemeClr val="lt1"/>
            </a:solidFill>
            <a:latin typeface="Calibri"/>
            <a:ea typeface="Calibri"/>
            <a:cs typeface="Calibri"/>
            <a:sym typeface="Calibri"/>
          </a:endParaRPr>
        </a:p>
      </dsp:txBody>
      <dsp:txXfrm>
        <a:off x="340831" y="2403897"/>
        <a:ext cx="4333566" cy="506120"/>
      </dsp:txXfrm>
    </dsp:sp>
    <dsp:sp modelId="{BB681294-9C5B-457D-BC3B-BF88B863A393}">
      <dsp:nvSpPr>
        <dsp:cNvPr id="0" name=""/>
        <dsp:cNvSpPr/>
      </dsp:nvSpPr>
      <dsp:spPr>
        <a:xfrm>
          <a:off x="0" y="3833009"/>
          <a:ext cx="6269038" cy="79301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395732" rIns="48654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Decrease by 14%</a:t>
          </a:r>
          <a:endParaRPr lang="en-US" sz="1900" kern="1200" dirty="0"/>
        </a:p>
      </dsp:txBody>
      <dsp:txXfrm>
        <a:off x="0" y="3833009"/>
        <a:ext cx="6269038" cy="793012"/>
      </dsp:txXfrm>
    </dsp:sp>
    <dsp:sp modelId="{0DA7CE60-C57F-45A2-BCE9-22D53CA4CE84}">
      <dsp:nvSpPr>
        <dsp:cNvPr id="0" name=""/>
        <dsp:cNvSpPr/>
      </dsp:nvSpPr>
      <dsp:spPr>
        <a:xfrm>
          <a:off x="313451" y="3552570"/>
          <a:ext cx="4388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P</a:t>
          </a:r>
          <a:r>
            <a:rPr lang="en-US" sz="1900" b="0" i="0" u="none" strike="noStrike" kern="1200" cap="none">
              <a:solidFill>
                <a:schemeClr val="lt1"/>
              </a:solidFill>
              <a:latin typeface="Calibri"/>
              <a:ea typeface="Calibri"/>
              <a:cs typeface="Calibri"/>
              <a:sym typeface="Calibri"/>
            </a:rPr>
            <a:t>ressure injuries</a:t>
          </a:r>
          <a:endParaRPr lang="en-US" sz="1900" b="0" i="0" u="none" strike="noStrike" kern="1200" cap="none" dirty="0">
            <a:solidFill>
              <a:schemeClr val="lt1"/>
            </a:solidFill>
            <a:latin typeface="Calibri"/>
            <a:ea typeface="Calibri"/>
            <a:cs typeface="Calibri"/>
            <a:sym typeface="Calibri"/>
          </a:endParaRPr>
        </a:p>
      </dsp:txBody>
      <dsp:txXfrm>
        <a:off x="340831" y="3579950"/>
        <a:ext cx="4333566" cy="506120"/>
      </dsp:txXfrm>
    </dsp:sp>
    <dsp:sp modelId="{0F6D3A39-DD21-4088-8E4A-5AD348BF5348}">
      <dsp:nvSpPr>
        <dsp:cNvPr id="0" name=""/>
        <dsp:cNvSpPr/>
      </dsp:nvSpPr>
      <dsp:spPr>
        <a:xfrm>
          <a:off x="0" y="5009062"/>
          <a:ext cx="6269038"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A2C51B-B76E-4103-B039-C5727D361962}">
      <dsp:nvSpPr>
        <dsp:cNvPr id="0" name=""/>
        <dsp:cNvSpPr/>
      </dsp:nvSpPr>
      <dsp:spPr>
        <a:xfrm>
          <a:off x="313451" y="4728622"/>
          <a:ext cx="4388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844550">
            <a:lnSpc>
              <a:spcPct val="90000"/>
            </a:lnSpc>
            <a:spcBef>
              <a:spcPct val="0"/>
            </a:spcBef>
            <a:spcAft>
              <a:spcPct val="35000"/>
            </a:spcAft>
            <a:buNone/>
          </a:pPr>
          <a:r>
            <a:rPr lang="en-US" sz="1900" kern="1200"/>
            <a:t>P</a:t>
          </a:r>
          <a:r>
            <a:rPr lang="en-US" sz="1900" b="0" i="0" u="none" strike="noStrike" kern="1200" cap="none">
              <a:solidFill>
                <a:schemeClr val="lt1"/>
              </a:solidFill>
              <a:latin typeface="Calibri"/>
              <a:ea typeface="Calibri"/>
              <a:cs typeface="Calibri"/>
              <a:sym typeface="Calibri"/>
            </a:rPr>
            <a:t>atient satisfaction</a:t>
          </a:r>
          <a:endParaRPr lang="en-US" sz="1900" kern="1200" dirty="0"/>
        </a:p>
      </dsp:txBody>
      <dsp:txXfrm>
        <a:off x="340831" y="4756002"/>
        <a:ext cx="4333566" cy="5061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2E0B18-CC3C-4573-82F4-95C203680659}">
      <dsp:nvSpPr>
        <dsp:cNvPr id="0" name=""/>
        <dsp:cNvSpPr/>
      </dsp:nvSpPr>
      <dsp:spPr>
        <a:xfrm>
          <a:off x="0" y="375750"/>
          <a:ext cx="6269038" cy="252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520700" rIns="48654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Decreases anxiety</a:t>
          </a:r>
          <a:endParaRPr lang="en-US" sz="2500" kern="1200" dirty="0"/>
        </a:p>
        <a:p>
          <a:pPr marL="228600" lvl="1" indent="-228600" algn="l" defTabSz="1111250">
            <a:lnSpc>
              <a:spcPct val="90000"/>
            </a:lnSpc>
            <a:spcBef>
              <a:spcPct val="0"/>
            </a:spcBef>
            <a:spcAft>
              <a:spcPct val="15000"/>
            </a:spcAft>
            <a:buChar char="•"/>
          </a:pPr>
          <a:r>
            <a:rPr lang="en-US" sz="2500" kern="1200"/>
            <a:t>Increases patient satisfaction</a:t>
          </a:r>
          <a:endParaRPr lang="en-US" sz="2500" kern="1200" dirty="0"/>
        </a:p>
        <a:p>
          <a:pPr marL="228600" lvl="1" indent="-228600" algn="l" defTabSz="1111250">
            <a:lnSpc>
              <a:spcPct val="90000"/>
            </a:lnSpc>
            <a:spcBef>
              <a:spcPct val="0"/>
            </a:spcBef>
            <a:spcAft>
              <a:spcPct val="15000"/>
            </a:spcAft>
            <a:buChar char="•"/>
          </a:pPr>
          <a:r>
            <a:rPr lang="en-US" sz="2500" kern="1200"/>
            <a:t>Increases safety</a:t>
          </a:r>
          <a:endParaRPr lang="en-US" sz="2500" kern="1200" dirty="0"/>
        </a:p>
        <a:p>
          <a:pPr marL="228600" lvl="1" indent="-228600" algn="l" defTabSz="1111250">
            <a:lnSpc>
              <a:spcPct val="90000"/>
            </a:lnSpc>
            <a:spcBef>
              <a:spcPct val="0"/>
            </a:spcBef>
            <a:spcAft>
              <a:spcPct val="15000"/>
            </a:spcAft>
            <a:buChar char="•"/>
          </a:pPr>
          <a:r>
            <a:rPr lang="en-US" sz="2500" kern="1200"/>
            <a:t>Less call light usage &amp; willingness to wait for next round</a:t>
          </a:r>
          <a:endParaRPr lang="en-US" sz="2500" kern="1200" dirty="0"/>
        </a:p>
      </dsp:txBody>
      <dsp:txXfrm>
        <a:off x="0" y="375750"/>
        <a:ext cx="6269038" cy="2520000"/>
      </dsp:txXfrm>
    </dsp:sp>
    <dsp:sp modelId="{1C2375DB-AA4E-4A8F-9111-70F98BE23FC8}">
      <dsp:nvSpPr>
        <dsp:cNvPr id="0" name=""/>
        <dsp:cNvSpPr/>
      </dsp:nvSpPr>
      <dsp:spPr>
        <a:xfrm>
          <a:off x="313451" y="6750"/>
          <a:ext cx="4388326" cy="738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1111250">
            <a:lnSpc>
              <a:spcPct val="90000"/>
            </a:lnSpc>
            <a:spcBef>
              <a:spcPct val="0"/>
            </a:spcBef>
            <a:spcAft>
              <a:spcPct val="35000"/>
            </a:spcAft>
            <a:buNone/>
          </a:pPr>
          <a:r>
            <a:rPr lang="en-US" sz="2500" kern="1200"/>
            <a:t>Intentional rounding</a:t>
          </a:r>
          <a:endParaRPr lang="en-US" sz="2500" kern="1200" dirty="0"/>
        </a:p>
      </dsp:txBody>
      <dsp:txXfrm>
        <a:off x="349477" y="42776"/>
        <a:ext cx="4316274" cy="665948"/>
      </dsp:txXfrm>
    </dsp:sp>
    <dsp:sp modelId="{E39ABABD-BFD9-4663-AE83-93FF9E826CB4}">
      <dsp:nvSpPr>
        <dsp:cNvPr id="0" name=""/>
        <dsp:cNvSpPr/>
      </dsp:nvSpPr>
      <dsp:spPr>
        <a:xfrm>
          <a:off x="0" y="3399750"/>
          <a:ext cx="6269038" cy="21656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6547" tIns="520700" rIns="48654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Willingness to return and recommend</a:t>
          </a:r>
          <a:endParaRPr lang="en-US" sz="2500" kern="1200" dirty="0"/>
        </a:p>
        <a:p>
          <a:pPr marL="228600" lvl="1" indent="-228600" algn="l" defTabSz="1111250">
            <a:lnSpc>
              <a:spcPct val="90000"/>
            </a:lnSpc>
            <a:spcBef>
              <a:spcPct val="0"/>
            </a:spcBef>
            <a:spcAft>
              <a:spcPct val="15000"/>
            </a:spcAft>
            <a:buChar char="•"/>
          </a:pPr>
          <a:r>
            <a:rPr lang="en-US" sz="2500" kern="1200"/>
            <a:t>12% increase in satisfaction</a:t>
          </a:r>
          <a:endParaRPr lang="en-US" sz="2500" kern="1200" dirty="0"/>
        </a:p>
        <a:p>
          <a:pPr marL="228600" lvl="1" indent="-228600" algn="l" defTabSz="1111250">
            <a:lnSpc>
              <a:spcPct val="90000"/>
            </a:lnSpc>
            <a:spcBef>
              <a:spcPct val="0"/>
            </a:spcBef>
            <a:spcAft>
              <a:spcPct val="15000"/>
            </a:spcAft>
            <a:buChar char="•"/>
          </a:pPr>
          <a:r>
            <a:rPr lang="en-US" sz="2500" kern="1200"/>
            <a:t>Decrease of call light use by 52%</a:t>
          </a:r>
          <a:endParaRPr lang="en-US" sz="2500" b="0" i="0" u="none" strike="noStrike" kern="1200" cap="none" dirty="0">
            <a:solidFill>
              <a:schemeClr val="lt1"/>
            </a:solidFill>
            <a:latin typeface="Calibri"/>
            <a:ea typeface="Calibri"/>
            <a:cs typeface="Calibri"/>
            <a:sym typeface="Calibri"/>
          </a:endParaRPr>
        </a:p>
      </dsp:txBody>
      <dsp:txXfrm>
        <a:off x="0" y="3399750"/>
        <a:ext cx="6269038" cy="2165625"/>
      </dsp:txXfrm>
    </dsp:sp>
    <dsp:sp modelId="{01871A93-AE97-4E6E-A205-C672FAF18AF7}">
      <dsp:nvSpPr>
        <dsp:cNvPr id="0" name=""/>
        <dsp:cNvSpPr/>
      </dsp:nvSpPr>
      <dsp:spPr>
        <a:xfrm>
          <a:off x="313451" y="3030750"/>
          <a:ext cx="4388326" cy="738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868" tIns="0" rIns="165868" bIns="0" numCol="1" spcCol="1270" anchor="ctr" anchorCtr="0">
          <a:noAutofit/>
        </a:bodyPr>
        <a:lstStyle/>
        <a:p>
          <a:pPr marL="0" lvl="0" indent="0" algn="l" defTabSz="1111250">
            <a:lnSpc>
              <a:spcPct val="90000"/>
            </a:lnSpc>
            <a:spcBef>
              <a:spcPct val="0"/>
            </a:spcBef>
            <a:spcAft>
              <a:spcPct val="35000"/>
            </a:spcAft>
            <a:buNone/>
          </a:pPr>
          <a:r>
            <a:rPr lang="en-US" sz="2500" b="0" i="0" u="none" strike="noStrike" kern="1200" cap="none">
              <a:solidFill>
                <a:schemeClr val="lt1"/>
              </a:solidFill>
              <a:latin typeface="Calibri"/>
              <a:ea typeface="Calibri"/>
              <a:cs typeface="Calibri"/>
              <a:sym typeface="Calibri"/>
            </a:rPr>
            <a:t>Patient satisfaction </a:t>
          </a:r>
          <a:endParaRPr lang="en-US" sz="2500" kern="1200" dirty="0"/>
        </a:p>
      </dsp:txBody>
      <dsp:txXfrm>
        <a:off x="349477" y="3066776"/>
        <a:ext cx="4316274" cy="6659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B8362-471B-4744-85D3-4D408885AA91}">
      <dsp:nvSpPr>
        <dsp:cNvPr id="0" name=""/>
        <dsp:cNvSpPr/>
      </dsp:nvSpPr>
      <dsp:spPr>
        <a:xfrm>
          <a:off x="0" y="39687"/>
          <a:ext cx="3286125" cy="197167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Staff education</a:t>
          </a:r>
        </a:p>
      </dsp:txBody>
      <dsp:txXfrm>
        <a:off x="0" y="39687"/>
        <a:ext cx="3286125" cy="1971675"/>
      </dsp:txXfrm>
    </dsp:sp>
    <dsp:sp modelId="{0779BD93-40A0-4A2B-9E4C-E2F7A57848FF}">
      <dsp:nvSpPr>
        <dsp:cNvPr id="0" name=""/>
        <dsp:cNvSpPr/>
      </dsp:nvSpPr>
      <dsp:spPr>
        <a:xfrm>
          <a:off x="3614737" y="39687"/>
          <a:ext cx="3286125" cy="197167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Implementation of leadership survey</a:t>
          </a:r>
        </a:p>
      </dsp:txBody>
      <dsp:txXfrm>
        <a:off x="3614737" y="39687"/>
        <a:ext cx="3286125" cy="1971675"/>
      </dsp:txXfrm>
    </dsp:sp>
    <dsp:sp modelId="{AFE2C8BE-D9A6-4C1C-A426-E013EBF11303}">
      <dsp:nvSpPr>
        <dsp:cNvPr id="0" name=""/>
        <dsp:cNvSpPr/>
      </dsp:nvSpPr>
      <dsp:spPr>
        <a:xfrm>
          <a:off x="7229475" y="39687"/>
          <a:ext cx="3286125" cy="197167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Utilization of rounding light system</a:t>
          </a:r>
        </a:p>
      </dsp:txBody>
      <dsp:txXfrm>
        <a:off x="7229475" y="39687"/>
        <a:ext cx="3286125" cy="1971675"/>
      </dsp:txXfrm>
    </dsp:sp>
    <dsp:sp modelId="{FAE69228-59A1-45D7-BCC2-79BE9F03A557}">
      <dsp:nvSpPr>
        <dsp:cNvPr id="0" name=""/>
        <dsp:cNvSpPr/>
      </dsp:nvSpPr>
      <dsp:spPr>
        <a:xfrm>
          <a:off x="1807368" y="2339975"/>
          <a:ext cx="3286125" cy="197167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“Welcome” and “Sorry I Missed You” intentional rounding cards</a:t>
          </a:r>
        </a:p>
      </dsp:txBody>
      <dsp:txXfrm>
        <a:off x="1807368" y="2339975"/>
        <a:ext cx="3286125" cy="1971675"/>
      </dsp:txXfrm>
    </dsp:sp>
    <dsp:sp modelId="{F0A0A9A1-CAAF-4F28-81AE-4C6DCEE4FB05}">
      <dsp:nvSpPr>
        <dsp:cNvPr id="0" name=""/>
        <dsp:cNvSpPr/>
      </dsp:nvSpPr>
      <dsp:spPr>
        <a:xfrm>
          <a:off x="5422106" y="2339975"/>
          <a:ext cx="3286125" cy="1971675"/>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Order set changes in EPIC</a:t>
          </a:r>
        </a:p>
      </dsp:txBody>
      <dsp:txXfrm>
        <a:off x="5422106" y="2339975"/>
        <a:ext cx="3286125" cy="19716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D3344-D167-4945-9407-239E567C8240}">
      <dsp:nvSpPr>
        <dsp:cNvPr id="0" name=""/>
        <dsp:cNvSpPr/>
      </dsp:nvSpPr>
      <dsp:spPr>
        <a:xfrm>
          <a:off x="1820894" y="232587"/>
          <a:ext cx="1473701" cy="95790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Change Theory</a:t>
          </a:r>
        </a:p>
      </dsp:txBody>
      <dsp:txXfrm>
        <a:off x="1867655" y="279348"/>
        <a:ext cx="1380179" cy="864383"/>
      </dsp:txXfrm>
    </dsp:sp>
    <dsp:sp modelId="{4A738842-1652-4A6D-ADA2-F02B19AE56DF}">
      <dsp:nvSpPr>
        <dsp:cNvPr id="0" name=""/>
        <dsp:cNvSpPr/>
      </dsp:nvSpPr>
      <dsp:spPr>
        <a:xfrm>
          <a:off x="644322" y="711540"/>
          <a:ext cx="3826846" cy="3826846"/>
        </a:xfrm>
        <a:custGeom>
          <a:avLst/>
          <a:gdLst/>
          <a:ahLst/>
          <a:cxnLst/>
          <a:rect l="0" t="0" r="0" b="0"/>
          <a:pathLst>
            <a:path>
              <a:moveTo>
                <a:pt x="2660392" y="151825"/>
              </a:moveTo>
              <a:arcTo wR="1913423" hR="1913423" stAng="17578703" swAng="1961009"/>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3978FF7-E1B4-4353-9050-BAD8A1382BF2}">
      <dsp:nvSpPr>
        <dsp:cNvPr id="0" name=""/>
        <dsp:cNvSpPr/>
      </dsp:nvSpPr>
      <dsp:spPr>
        <a:xfrm>
          <a:off x="3640668" y="1554730"/>
          <a:ext cx="1473701" cy="957905"/>
        </a:xfrm>
        <a:prstGeom prst="roundRect">
          <a:avLst/>
        </a:prstGeom>
        <a:gradFill rotWithShape="0">
          <a:gsLst>
            <a:gs pos="0">
              <a:schemeClr val="accent2">
                <a:hueOff val="2101221"/>
                <a:satOff val="-2319"/>
                <a:lumOff val="-4608"/>
                <a:alphaOff val="0"/>
                <a:lumMod val="110000"/>
                <a:satMod val="105000"/>
                <a:tint val="67000"/>
              </a:schemeClr>
            </a:gs>
            <a:gs pos="50000">
              <a:schemeClr val="accent2">
                <a:hueOff val="2101221"/>
                <a:satOff val="-2319"/>
                <a:lumOff val="-4608"/>
                <a:alphaOff val="0"/>
                <a:lumMod val="105000"/>
                <a:satMod val="103000"/>
                <a:tint val="73000"/>
              </a:schemeClr>
            </a:gs>
            <a:gs pos="100000">
              <a:schemeClr val="accent2">
                <a:hueOff val="2101221"/>
                <a:satOff val="-2319"/>
                <a:lumOff val="-4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Key Stakeholders</a:t>
          </a:r>
        </a:p>
      </dsp:txBody>
      <dsp:txXfrm>
        <a:off x="3687429" y="1601491"/>
        <a:ext cx="1380179" cy="864383"/>
      </dsp:txXfrm>
    </dsp:sp>
    <dsp:sp modelId="{464C2CC1-D4ED-4888-9AFD-54B0F68C3C52}">
      <dsp:nvSpPr>
        <dsp:cNvPr id="0" name=""/>
        <dsp:cNvSpPr/>
      </dsp:nvSpPr>
      <dsp:spPr>
        <a:xfrm>
          <a:off x="644322" y="711540"/>
          <a:ext cx="3826846" cy="3826846"/>
        </a:xfrm>
        <a:custGeom>
          <a:avLst/>
          <a:gdLst/>
          <a:ahLst/>
          <a:cxnLst/>
          <a:rect l="0" t="0" r="0" b="0"/>
          <a:pathLst>
            <a:path>
              <a:moveTo>
                <a:pt x="3824226" y="1813324"/>
              </a:moveTo>
              <a:arcTo wR="1913423" hR="1913423" stAng="21420076" swAng="2195896"/>
            </a:path>
          </a:pathLst>
        </a:custGeom>
        <a:noFill/>
        <a:ln w="6350" cap="flat" cmpd="sng" algn="ctr">
          <a:solidFill>
            <a:schemeClr val="accent2">
              <a:hueOff val="2101221"/>
              <a:satOff val="-2319"/>
              <a:lumOff val="-4608"/>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A7C5D0-EC66-4350-8E89-1A818426AF70}">
      <dsp:nvSpPr>
        <dsp:cNvPr id="0" name=""/>
        <dsp:cNvSpPr/>
      </dsp:nvSpPr>
      <dsp:spPr>
        <a:xfrm>
          <a:off x="2945576" y="3694002"/>
          <a:ext cx="1473701" cy="957905"/>
        </a:xfrm>
        <a:prstGeom prst="roundRect">
          <a:avLst/>
        </a:prstGeom>
        <a:gradFill rotWithShape="0">
          <a:gsLst>
            <a:gs pos="0">
              <a:schemeClr val="accent2">
                <a:hueOff val="4202442"/>
                <a:satOff val="-4638"/>
                <a:lumOff val="-9216"/>
                <a:alphaOff val="0"/>
                <a:lumMod val="110000"/>
                <a:satMod val="105000"/>
                <a:tint val="67000"/>
              </a:schemeClr>
            </a:gs>
            <a:gs pos="50000">
              <a:schemeClr val="accent2">
                <a:hueOff val="4202442"/>
                <a:satOff val="-4638"/>
                <a:lumOff val="-9216"/>
                <a:alphaOff val="0"/>
                <a:lumMod val="105000"/>
                <a:satMod val="103000"/>
                <a:tint val="73000"/>
              </a:schemeClr>
            </a:gs>
            <a:gs pos="100000">
              <a:schemeClr val="accent2">
                <a:hueOff val="4202442"/>
                <a:satOff val="-4638"/>
                <a:lumOff val="-921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Barriers – Facilitators – Resistors</a:t>
          </a:r>
        </a:p>
      </dsp:txBody>
      <dsp:txXfrm>
        <a:off x="2992337" y="3740763"/>
        <a:ext cx="1380179" cy="864383"/>
      </dsp:txXfrm>
    </dsp:sp>
    <dsp:sp modelId="{49F2DF7C-F097-4CE1-BECA-CBBA6F43FBFD}">
      <dsp:nvSpPr>
        <dsp:cNvPr id="0" name=""/>
        <dsp:cNvSpPr/>
      </dsp:nvSpPr>
      <dsp:spPr>
        <a:xfrm>
          <a:off x="644322" y="711540"/>
          <a:ext cx="3826846" cy="3826846"/>
        </a:xfrm>
        <a:custGeom>
          <a:avLst/>
          <a:gdLst/>
          <a:ahLst/>
          <a:cxnLst/>
          <a:rect l="0" t="0" r="0" b="0"/>
          <a:pathLst>
            <a:path>
              <a:moveTo>
                <a:pt x="2293655" y="3788686"/>
              </a:moveTo>
              <a:arcTo wR="1913423" hR="1913423" stAng="4712278" swAng="1375444"/>
            </a:path>
          </a:pathLst>
        </a:custGeom>
        <a:noFill/>
        <a:ln w="6350" cap="flat" cmpd="sng" algn="ctr">
          <a:solidFill>
            <a:schemeClr val="accent2">
              <a:hueOff val="4202442"/>
              <a:satOff val="-4638"/>
              <a:lumOff val="-9216"/>
              <a:alphaOff val="0"/>
            </a:schemeClr>
          </a:solidFill>
          <a:prstDash val="solid"/>
          <a:miter lim="800000"/>
        </a:ln>
        <a:effectLst/>
      </dsp:spPr>
      <dsp:style>
        <a:lnRef idx="1">
          <a:scrgbClr r="0" g="0" b="0"/>
        </a:lnRef>
        <a:fillRef idx="0">
          <a:scrgbClr r="0" g="0" b="0"/>
        </a:fillRef>
        <a:effectRef idx="0">
          <a:scrgbClr r="0" g="0" b="0"/>
        </a:effectRef>
        <a:fontRef idx="minor"/>
      </dsp:style>
    </dsp:sp>
    <dsp:sp modelId="{AFF38E3C-5199-4767-93B6-FC99FDE8523B}">
      <dsp:nvSpPr>
        <dsp:cNvPr id="0" name=""/>
        <dsp:cNvSpPr/>
      </dsp:nvSpPr>
      <dsp:spPr>
        <a:xfrm>
          <a:off x="696213" y="3694002"/>
          <a:ext cx="1473701" cy="957905"/>
        </a:xfrm>
        <a:prstGeom prst="roundRect">
          <a:avLst/>
        </a:prstGeom>
        <a:gradFill rotWithShape="0">
          <a:gsLst>
            <a:gs pos="0">
              <a:schemeClr val="accent2">
                <a:hueOff val="6303663"/>
                <a:satOff val="-6956"/>
                <a:lumOff val="-13823"/>
                <a:alphaOff val="0"/>
                <a:lumMod val="110000"/>
                <a:satMod val="105000"/>
                <a:tint val="67000"/>
              </a:schemeClr>
            </a:gs>
            <a:gs pos="50000">
              <a:schemeClr val="accent2">
                <a:hueOff val="6303663"/>
                <a:satOff val="-6956"/>
                <a:lumOff val="-13823"/>
                <a:alphaOff val="0"/>
                <a:lumMod val="105000"/>
                <a:satMod val="103000"/>
                <a:tint val="73000"/>
              </a:schemeClr>
            </a:gs>
            <a:gs pos="100000">
              <a:schemeClr val="accent2">
                <a:hueOff val="6303663"/>
                <a:satOff val="-6956"/>
                <a:lumOff val="-1382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Business Impact</a:t>
          </a:r>
        </a:p>
      </dsp:txBody>
      <dsp:txXfrm>
        <a:off x="742974" y="3740763"/>
        <a:ext cx="1380179" cy="864383"/>
      </dsp:txXfrm>
    </dsp:sp>
    <dsp:sp modelId="{2C044579-1ED0-4536-B3DC-7170192FA305}">
      <dsp:nvSpPr>
        <dsp:cNvPr id="0" name=""/>
        <dsp:cNvSpPr/>
      </dsp:nvSpPr>
      <dsp:spPr>
        <a:xfrm>
          <a:off x="644322" y="711540"/>
          <a:ext cx="3826846" cy="3826846"/>
        </a:xfrm>
        <a:custGeom>
          <a:avLst/>
          <a:gdLst/>
          <a:ahLst/>
          <a:cxnLst/>
          <a:rect l="0" t="0" r="0" b="0"/>
          <a:pathLst>
            <a:path>
              <a:moveTo>
                <a:pt x="319683" y="2972282"/>
              </a:moveTo>
              <a:arcTo wR="1913423" hR="1913423" stAng="8784028" swAng="2195896"/>
            </a:path>
          </a:pathLst>
        </a:custGeom>
        <a:noFill/>
        <a:ln w="6350" cap="flat" cmpd="sng" algn="ctr">
          <a:solidFill>
            <a:schemeClr val="accent2">
              <a:hueOff val="6303663"/>
              <a:satOff val="-6956"/>
              <a:lumOff val="-13823"/>
              <a:alphaOff val="0"/>
            </a:schemeClr>
          </a:solidFill>
          <a:prstDash val="solid"/>
          <a:miter lim="800000"/>
        </a:ln>
        <a:effectLst/>
      </dsp:spPr>
      <dsp:style>
        <a:lnRef idx="1">
          <a:scrgbClr r="0" g="0" b="0"/>
        </a:lnRef>
        <a:fillRef idx="0">
          <a:scrgbClr r="0" g="0" b="0"/>
        </a:fillRef>
        <a:effectRef idx="0">
          <a:scrgbClr r="0" g="0" b="0"/>
        </a:effectRef>
        <a:fontRef idx="minor"/>
      </dsp:style>
    </dsp:sp>
    <dsp:sp modelId="{E2A4D109-CF52-4014-BB9B-4F1EEC8E0FAD}">
      <dsp:nvSpPr>
        <dsp:cNvPr id="0" name=""/>
        <dsp:cNvSpPr/>
      </dsp:nvSpPr>
      <dsp:spPr>
        <a:xfrm>
          <a:off x="1121" y="1554730"/>
          <a:ext cx="1473701" cy="957905"/>
        </a:xfrm>
        <a:prstGeom prst="roundRect">
          <a:avLst/>
        </a:prstGeom>
        <a:gradFill rotWithShape="0">
          <a:gsLst>
            <a:gs pos="0">
              <a:schemeClr val="accent2">
                <a:hueOff val="8404884"/>
                <a:satOff val="-9275"/>
                <a:lumOff val="-18431"/>
                <a:alphaOff val="0"/>
                <a:lumMod val="110000"/>
                <a:satMod val="105000"/>
                <a:tint val="67000"/>
              </a:schemeClr>
            </a:gs>
            <a:gs pos="50000">
              <a:schemeClr val="accent2">
                <a:hueOff val="8404884"/>
                <a:satOff val="-9275"/>
                <a:lumOff val="-18431"/>
                <a:alphaOff val="0"/>
                <a:lumMod val="105000"/>
                <a:satMod val="103000"/>
                <a:tint val="73000"/>
              </a:schemeClr>
            </a:gs>
            <a:gs pos="100000">
              <a:schemeClr val="accent2">
                <a:hueOff val="8404884"/>
                <a:satOff val="-9275"/>
                <a:lumOff val="-1843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Organization Planning</a:t>
          </a:r>
        </a:p>
      </dsp:txBody>
      <dsp:txXfrm>
        <a:off x="47882" y="1601491"/>
        <a:ext cx="1380179" cy="864383"/>
      </dsp:txXfrm>
    </dsp:sp>
    <dsp:sp modelId="{771A0C8D-6DD1-4738-BB1C-A8386211DA6A}">
      <dsp:nvSpPr>
        <dsp:cNvPr id="0" name=""/>
        <dsp:cNvSpPr/>
      </dsp:nvSpPr>
      <dsp:spPr>
        <a:xfrm>
          <a:off x="644322" y="711540"/>
          <a:ext cx="3826846" cy="3826846"/>
        </a:xfrm>
        <a:custGeom>
          <a:avLst/>
          <a:gdLst/>
          <a:ahLst/>
          <a:cxnLst/>
          <a:rect l="0" t="0" r="0" b="0"/>
          <a:pathLst>
            <a:path>
              <a:moveTo>
                <a:pt x="333465" y="834107"/>
              </a:moveTo>
              <a:arcTo wR="1913423" hR="1913423" stAng="12860288" swAng="1961009"/>
            </a:path>
          </a:pathLst>
        </a:custGeom>
        <a:noFill/>
        <a:ln w="6350" cap="flat" cmpd="sng" algn="ctr">
          <a:solidFill>
            <a:schemeClr val="accent2">
              <a:hueOff val="8404884"/>
              <a:satOff val="-9275"/>
              <a:lumOff val="-18431"/>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GB" smtClean="0"/>
              <a:t>15/08/2018</a:t>
            </a:fld>
            <a:endParaRPr lang="en-GB"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GB" smtClean="0"/>
              <a:t>‹#›</a:t>
            </a:fld>
            <a:endParaRPr lang="en-GB"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GB" smtClean="0"/>
              <a:t>15/08/2018</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GB" smtClean="0"/>
              <a:t>‹#›</a:t>
            </a:fld>
            <a:endParaRPr lang="en-GB"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authors would like to acknowledge Altru Health Systems, Janice </a:t>
            </a:r>
            <a:r>
              <a:rPr lang="en-US" dirty="0" err="1"/>
              <a:t>Hamscher</a:t>
            </a:r>
            <a:r>
              <a:rPr lang="en-US" dirty="0"/>
              <a:t>, Jodi </a:t>
            </a:r>
            <a:r>
              <a:rPr lang="en-US" dirty="0" err="1"/>
              <a:t>Savat</a:t>
            </a:r>
            <a:r>
              <a:rPr lang="en-US" dirty="0"/>
              <a:t>, and Claudia Dietrich for their participation, assistance, and patience in developing this evidence-based practice project</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2</a:t>
            </a:fld>
            <a:endParaRPr lang="en-GB" dirty="0"/>
          </a:p>
        </p:txBody>
      </p:sp>
    </p:spTree>
    <p:extLst>
      <p:ext uri="{BB962C8B-B14F-4D97-AF65-F5344CB8AC3E}">
        <p14:creationId xmlns:p14="http://schemas.microsoft.com/office/powerpoint/2010/main" val="1337743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literature review was achieved using CINAHL, Academic search primer, </a:t>
            </a:r>
            <a:r>
              <a:rPr lang="en-US" dirty="0" err="1"/>
              <a:t>medline</a:t>
            </a:r>
            <a:r>
              <a:rPr lang="en-US" dirty="0"/>
              <a:t> and PubMed. This was limited to </a:t>
            </a:r>
            <a:r>
              <a:rPr lang="en-US" dirty="0" err="1"/>
              <a:t>english</a:t>
            </a:r>
            <a:r>
              <a:rPr lang="en-US" dirty="0"/>
              <a:t> language and full text with a date range from 2013 to present. The key terms searched for were intentional rounding, patient rounding, pressure injuries, falls, and patient satisfaction. A </a:t>
            </a:r>
            <a:r>
              <a:rPr lang="en-US" dirty="0" err="1"/>
              <a:t>boolean</a:t>
            </a:r>
            <a:r>
              <a:rPr lang="en-US" dirty="0"/>
              <a:t> device “AND” was added in order to retrieve the most relevant data in varying combinations. The authors found thirty-two articles that were critically appraised for quality evidence with ten articles that were chosen to comprise the literature review. These 10 articles varied in levels of evidence ranging from level 1-4, according to the Joanna Briggs Levels of evidence model.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11</a:t>
            </a:fld>
            <a:endParaRPr lang="en-GB" dirty="0"/>
          </a:p>
        </p:txBody>
      </p:sp>
    </p:spTree>
    <p:extLst>
      <p:ext uri="{BB962C8B-B14F-4D97-AF65-F5344CB8AC3E}">
        <p14:creationId xmlns:p14="http://schemas.microsoft.com/office/powerpoint/2010/main" val="43900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Literature chosen for review provided evidence of the positive impact that addressing the five P’s with intentional rounding has on patient care. The most notable impact is on patient safety, pressure injuries, and patient satisfaction. Within three separate studies, it was noted that falls decreased by 50%, 23%, and dropped from 16 to 9.  (PAUSE) Another notable study showed pressure injuries decreasing by 14%. A decrease of any amount should be looked at as a success. Bringing falls and pressure injuries down by that amount would not only increase patient satisfaction but decrease healthcare costs.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12</a:t>
            </a:fld>
            <a:endParaRPr lang="en-GB" dirty="0"/>
          </a:p>
        </p:txBody>
      </p:sp>
    </p:spTree>
    <p:extLst>
      <p:ext uri="{BB962C8B-B14F-4D97-AF65-F5344CB8AC3E}">
        <p14:creationId xmlns:p14="http://schemas.microsoft.com/office/powerpoint/2010/main" val="3730850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nurses, we are here to provide the best care to all patients. We want them to be satisfied with the care that we provide. Intentional rounding can provide this satisfaction. Intentional rounding increases interaction with the care staff which in turn decreases anxiety and increases patient safety and satisfaction. With the increased interaction, the patient knows that a staff member will be back soon. With that knowledge, patients are less likely to hit their call light or to attempt to ambulate on their own. In one study it was noted that intentional rounding decreased the call light use by 52% and increased patient satisfaction by 12%. Satisfied patients are more willing to return to the same facility, share the experience with family, friends and coworkers - which can create future patients. When the patients are happy and satisfied with their care, there is less chance of litigation or bad reviews. The literature repeatedly stated the benefits from implementing intentional rounding.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13</a:t>
            </a:fld>
            <a:endParaRPr lang="en-GB" dirty="0"/>
          </a:p>
        </p:txBody>
      </p:sp>
    </p:spTree>
    <p:extLst>
      <p:ext uri="{BB962C8B-B14F-4D97-AF65-F5344CB8AC3E}">
        <p14:creationId xmlns:p14="http://schemas.microsoft.com/office/powerpoint/2010/main" val="1762628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457200" rtl="0">
              <a:lnSpc>
                <a:spcPct val="115000"/>
              </a:lnSpc>
              <a:spcBef>
                <a:spcPts val="0"/>
              </a:spcBef>
              <a:spcAft>
                <a:spcPts val="0"/>
              </a:spcAft>
              <a:buClr>
                <a:schemeClr val="dk1"/>
              </a:buClr>
              <a:buSzPts val="1100"/>
              <a:buFont typeface="Arial"/>
              <a:buNone/>
            </a:pPr>
            <a:r>
              <a:rPr lang="en-US" dirty="0"/>
              <a:t>There are several recommendations the authors are suggesting to Altru Hospital. These recommendations include staff education, implementation of a leadership survey, utilization of the rounding light system by </a:t>
            </a:r>
            <a:r>
              <a:rPr lang="en-US" sz="1600" b="1" u="sng" dirty="0"/>
              <a:t>all</a:t>
            </a:r>
            <a:r>
              <a:rPr lang="en-US" dirty="0"/>
              <a:t> interdisciplinary team members and leadership alike, implementation of hourly rounding ‘Welcome’ and ‘Sorry I missed you’ cards, and changes to order sets within EPIC.</a:t>
            </a:r>
          </a:p>
          <a:p>
            <a:pPr marL="0" lvl="0" indent="0" rtl="0">
              <a:lnSpc>
                <a:spcPct val="115000"/>
              </a:lnSpc>
              <a:spcBef>
                <a:spcPts val="0"/>
              </a:spcBef>
              <a:spcAft>
                <a:spcPts val="0"/>
              </a:spcAft>
              <a:buClr>
                <a:schemeClr val="dk1"/>
              </a:buClr>
              <a:buSzPts val="1100"/>
              <a:buFont typeface="Arial"/>
              <a:buNone/>
            </a:pPr>
            <a:r>
              <a:rPr lang="en-US" dirty="0"/>
              <a:t>        </a:t>
            </a:r>
          </a:p>
          <a:p>
            <a:pPr marL="0" lvl="0" indent="0" rtl="0">
              <a:lnSpc>
                <a:spcPct val="115000"/>
              </a:lnSpc>
              <a:spcBef>
                <a:spcPts val="0"/>
              </a:spcBef>
              <a:spcAft>
                <a:spcPts val="0"/>
              </a:spcAft>
              <a:buClr>
                <a:schemeClr val="dk1"/>
              </a:buClr>
              <a:buSzPts val="1100"/>
              <a:buFont typeface="Arial"/>
              <a:buNone/>
            </a:pPr>
            <a:r>
              <a:rPr lang="en-US" dirty="0"/>
              <a:t>Staff education would include, new staff orientation, module education, unit meetings, email communication and daily huddle information. Continued education would also be useful to ensure staff understand the why behind this important process. This would help employees buy into the process. </a:t>
            </a:r>
          </a:p>
          <a:p>
            <a:pPr marL="0" lvl="0" indent="0" rtl="0">
              <a:lnSpc>
                <a:spcPct val="115000"/>
              </a:lnSpc>
              <a:spcBef>
                <a:spcPts val="0"/>
              </a:spcBef>
              <a:spcAft>
                <a:spcPts val="0"/>
              </a:spcAft>
              <a:buClr>
                <a:schemeClr val="dk1"/>
              </a:buClr>
              <a:buSzPts val="1100"/>
              <a:buFont typeface="Arial"/>
              <a:buNone/>
            </a:pPr>
            <a:endParaRPr lang="en-US" dirty="0"/>
          </a:p>
          <a:p>
            <a:pPr marL="0" lvl="0" indent="0" rtl="0">
              <a:lnSpc>
                <a:spcPct val="115000"/>
              </a:lnSpc>
              <a:spcBef>
                <a:spcPts val="0"/>
              </a:spcBef>
              <a:spcAft>
                <a:spcPts val="0"/>
              </a:spcAft>
              <a:buClr>
                <a:schemeClr val="dk1"/>
              </a:buClr>
              <a:buSzPts val="1100"/>
              <a:buFont typeface="Arial"/>
              <a:buNone/>
            </a:pPr>
            <a:r>
              <a:rPr lang="en-US" dirty="0"/>
              <a:t>Leadership surveys would help leaders have opportunity for in the in the moment education with staff. This survey would be included in the leadership rounds that are already being completed. They would be able to understand the patients perception of intentional rounding and could reinforce education on the importance of the safety aspect of the intentional round for their safety and skin health. </a:t>
            </a:r>
          </a:p>
          <a:p>
            <a:pPr marL="0" lvl="0" indent="0" rtl="0">
              <a:lnSpc>
                <a:spcPct val="115000"/>
              </a:lnSpc>
              <a:spcBef>
                <a:spcPts val="0"/>
              </a:spcBef>
              <a:spcAft>
                <a:spcPts val="0"/>
              </a:spcAft>
              <a:buClr>
                <a:schemeClr val="dk1"/>
              </a:buClr>
              <a:buSzPts val="1100"/>
              <a:buFont typeface="Arial"/>
              <a:buNone/>
            </a:pPr>
            <a:endParaRPr lang="en-US" dirty="0"/>
          </a:p>
          <a:p>
            <a:pPr marL="0" lvl="0" indent="0" rtl="0">
              <a:lnSpc>
                <a:spcPct val="115000"/>
              </a:lnSpc>
              <a:spcBef>
                <a:spcPts val="0"/>
              </a:spcBef>
              <a:spcAft>
                <a:spcPts val="0"/>
              </a:spcAft>
              <a:buClr>
                <a:schemeClr val="dk1"/>
              </a:buClr>
              <a:buSzPts val="1100"/>
              <a:buFont typeface="Arial"/>
              <a:buNone/>
            </a:pPr>
            <a:r>
              <a:rPr lang="en-US" dirty="0"/>
              <a:t>Altru currently has a rounding light system that is present in every unit. It is the recommendation of the authors that this be incorporated into daily practice for ALL interdisciplinary team members, Altru leadership, and anyone else that Altru deems appropriate. Even if they cannot help with the specific request the patient has, they would be able to find someone that could. Intentional rounding should not just fall to the nurses, as all of Altru employees are a part of a health care TEAM. If all team members utilized the rounding light system, this could help elevate pressure on nurses and help decrease falls, increase skin health, and increase patient satisfaction. </a:t>
            </a:r>
          </a:p>
          <a:p>
            <a:pPr marL="0" lvl="0" indent="0" rtl="0">
              <a:lnSpc>
                <a:spcPct val="115000"/>
              </a:lnSpc>
              <a:spcBef>
                <a:spcPts val="0"/>
              </a:spcBef>
              <a:spcAft>
                <a:spcPts val="0"/>
              </a:spcAft>
              <a:buClr>
                <a:schemeClr val="dk1"/>
              </a:buClr>
              <a:buSzPts val="1100"/>
              <a:buFont typeface="Arial"/>
              <a:buNone/>
            </a:pPr>
            <a:endParaRPr lang="en-US" dirty="0"/>
          </a:p>
          <a:p>
            <a:pPr marL="0" lvl="0" indent="0" rtl="0">
              <a:lnSpc>
                <a:spcPct val="115000"/>
              </a:lnSpc>
              <a:spcBef>
                <a:spcPts val="0"/>
              </a:spcBef>
              <a:spcAft>
                <a:spcPts val="0"/>
              </a:spcAft>
              <a:buClr>
                <a:schemeClr val="dk1"/>
              </a:buClr>
              <a:buSzPts val="1100"/>
              <a:buFont typeface="Arial"/>
              <a:buNone/>
            </a:pPr>
            <a:r>
              <a:rPr lang="en-US" dirty="0"/>
              <a:t>Welcome and Sorry I missed you intentional rounding cards came up within our research. These could be developed by the authors then presented to the CNO for approval. The welcome card would be placed in the admission packet, and given to patient upon admit. This would be initial teaching for the purpose of the intentional rounding. This would also allow for the patient to reflect on what they experienced in the hospital when they receive their surveys. The Sorry I missed you cards are cards that can be placed at the bedside for patients to know they were rounding on but they were either with therapies or sleeping. </a:t>
            </a:r>
          </a:p>
          <a:p>
            <a:pPr marL="0" lvl="0" indent="0" rtl="0">
              <a:lnSpc>
                <a:spcPct val="115000"/>
              </a:lnSpc>
              <a:spcBef>
                <a:spcPts val="0"/>
              </a:spcBef>
              <a:spcAft>
                <a:spcPts val="0"/>
              </a:spcAft>
              <a:buClr>
                <a:schemeClr val="dk1"/>
              </a:buClr>
              <a:buSzPts val="1100"/>
              <a:buFont typeface="Arial"/>
              <a:buNone/>
            </a:pPr>
            <a:endParaRPr lang="en-US" dirty="0"/>
          </a:p>
          <a:p>
            <a:pPr marL="0" lvl="0" indent="0" rtl="0">
              <a:lnSpc>
                <a:spcPct val="115000"/>
              </a:lnSpc>
              <a:spcBef>
                <a:spcPts val="0"/>
              </a:spcBef>
              <a:spcAft>
                <a:spcPts val="0"/>
              </a:spcAft>
              <a:buClr>
                <a:schemeClr val="dk1"/>
              </a:buClr>
              <a:buSzPts val="1100"/>
              <a:buFont typeface="Arial"/>
              <a:buNone/>
            </a:pPr>
            <a:r>
              <a:rPr lang="en-US" dirty="0"/>
              <a:t>EPIC order set changes. Currently a best practice alert fires alerting the nurse that a patient is a high fall risk. The authors recommend that in addition to the BPA firing, an order set would be implemented to give pre programmed nurse directed orders instead of just being placed in the charting/care plan. </a:t>
            </a:r>
          </a:p>
          <a:p>
            <a:pPr marL="0" lvl="0" indent="0" rtl="0">
              <a:lnSpc>
                <a:spcPct val="115000"/>
              </a:lnSpc>
              <a:spcBef>
                <a:spcPts val="0"/>
              </a:spcBef>
              <a:spcAft>
                <a:spcPts val="0"/>
              </a:spcAft>
              <a:buClr>
                <a:schemeClr val="dk1"/>
              </a:buClr>
              <a:buSzPts val="1100"/>
              <a:buFont typeface="Arial"/>
              <a:buNone/>
            </a:pPr>
            <a:endParaRPr lang="en-US" dirty="0"/>
          </a:p>
          <a:p>
            <a:pPr marL="0" lvl="0" indent="0" rtl="0">
              <a:lnSpc>
                <a:spcPct val="115000"/>
              </a:lnSpc>
              <a:spcBef>
                <a:spcPts val="0"/>
              </a:spcBef>
              <a:spcAft>
                <a:spcPts val="0"/>
              </a:spcAft>
              <a:buClr>
                <a:schemeClr val="dk1"/>
              </a:buClr>
              <a:buSzPts val="1100"/>
              <a:buFont typeface="Arial"/>
              <a:buNone/>
            </a:pPr>
            <a:r>
              <a:rPr lang="en-US" dirty="0"/>
              <a:t>The implementation of these recommendations would change current processes within the organization. In order for these changes to be successful, added effort into staff education is the most vital. Implementing these changes can decrease hospital acquired conditions, increase patient outcomes and increase patient satisfaction. Further reviewing current policies and procedures will help with breaking down suggested recommendations. Since there are many recommendations being made, it is important to have all interdisciplinary team members involved and educated.</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14</a:t>
            </a:fld>
            <a:endParaRPr lang="en-GB" dirty="0"/>
          </a:p>
        </p:txBody>
      </p:sp>
    </p:spTree>
    <p:extLst>
      <p:ext uri="{BB962C8B-B14F-4D97-AF65-F5344CB8AC3E}">
        <p14:creationId xmlns:p14="http://schemas.microsoft.com/office/powerpoint/2010/main" val="2884016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institutional review board or IRB is a group officially appointed to protect the rights, safety and well-being of humans involved in a clinical trials. A thorough reviewing of all aspects of the trail and approval of its commencing is this group’s exclusive function and obligation. IRBs may also be called independent ethics committees. The IRB approval is important to any project as it maximizes the privacy, confidentiality, legal and ethical rights of </a:t>
            </a:r>
            <a:r>
              <a:rPr lang="en-US" dirty="0" err="1"/>
              <a:t>patiets</a:t>
            </a:r>
            <a:r>
              <a:rPr lang="en-US" dirty="0"/>
              <a:t>’ and their information. It also protects the </a:t>
            </a:r>
            <a:r>
              <a:rPr lang="en-US" dirty="0" err="1"/>
              <a:t>vulterable</a:t>
            </a:r>
            <a:r>
              <a:rPr lang="en-US" dirty="0"/>
              <a:t> people in our population like the mentally or </a:t>
            </a:r>
            <a:r>
              <a:rPr lang="en-US" dirty="0" err="1"/>
              <a:t>phyyscially</a:t>
            </a:r>
            <a:r>
              <a:rPr lang="en-US" dirty="0"/>
              <a:t> compromised patient, a child, prisoners, someone with a diminished capacity and/or pregnant women. </a:t>
            </a:r>
          </a:p>
        </p:txBody>
      </p:sp>
      <p:sp>
        <p:nvSpPr>
          <p:cNvPr id="4" name="Slide Number Placeholder 3"/>
          <p:cNvSpPr>
            <a:spLocks noGrp="1"/>
          </p:cNvSpPr>
          <p:nvPr>
            <p:ph type="sldNum" sz="quarter" idx="10"/>
          </p:nvPr>
        </p:nvSpPr>
        <p:spPr/>
        <p:txBody>
          <a:bodyPr/>
          <a:lstStyle/>
          <a:p>
            <a:fld id="{1734D747-9380-41EE-9946-EC9EC0CA5D1E}" type="slidenum">
              <a:rPr lang="en-GB" smtClean="0"/>
              <a:t>15</a:t>
            </a:fld>
            <a:endParaRPr lang="en-GB" dirty="0"/>
          </a:p>
        </p:txBody>
      </p:sp>
    </p:spTree>
    <p:extLst>
      <p:ext uri="{BB962C8B-B14F-4D97-AF65-F5344CB8AC3E}">
        <p14:creationId xmlns:p14="http://schemas.microsoft.com/office/powerpoint/2010/main" val="2124173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change theory that we choose for our project is the </a:t>
            </a:r>
            <a:r>
              <a:rPr lang="en-US" dirty="0" err="1"/>
              <a:t>Lippitts</a:t>
            </a:r>
            <a:r>
              <a:rPr lang="en-US" dirty="0"/>
              <a:t> Change theory. </a:t>
            </a:r>
            <a:r>
              <a:rPr lang="en-US" sz="1200" kern="1200" dirty="0">
                <a:solidFill>
                  <a:schemeClr val="tx1"/>
                </a:solidFill>
                <a:effectLst/>
                <a:latin typeface="+mn-lt"/>
                <a:ea typeface="+mn-ea"/>
                <a:cs typeface="+mn-cs"/>
              </a:rPr>
              <a:t>This change theory is most effective when used with managers who have a democratic leadership style. Lippitt’s change theory is closely related to the nursing process of assessment, planning, implementation and evaluation. This theory is the most comprehensive and detailed change theory. There are seven phases of this theory. Phases one to five are mostly concerned with conceptualizing and planning the change effort. Phase six is concerned with implementing and maintaining the change. In phase seven, the change agent gradually terminates and withdraws from the helping relationship</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Moving on to the key stakeholders, as we all know Organizational change occurs first at the individual level. Stakeholders need to be in agreement with the proposed change before they will take action. Engaging employees in the right change at the right time is the major success factor in overcoming resistance and gaining commitment to any organizational change. Key stakeholders can be internal or external to the organization. The internal key stakeholders for this project are the managerial team, the nurses, the nursing assistants, other interdisciplinary team members such as physicians, therapy services, and other departments directly involved with patients. External key stakeholders would be the government, external patients and communities, and suppliers</a:t>
            </a:r>
          </a:p>
          <a:p>
            <a:endParaRPr lang="en-US" sz="1200" kern="1200" dirty="0">
              <a:solidFill>
                <a:schemeClr val="tx1"/>
              </a:solidFill>
              <a:effectLst/>
              <a:latin typeface="+mn-lt"/>
              <a:ea typeface="+mn-ea"/>
              <a:cs typeface="+mn-cs"/>
            </a:endParaRPr>
          </a:p>
          <a:p>
            <a:r>
              <a:rPr lang="en-US" dirty="0"/>
              <a:t>Barriers and facilitators of change have a big impact on the success of any project. The biggest barrier to any change in healthcare is staff by-in. If they feel it would be more work for them then they may not see the increased benefit. </a:t>
            </a:r>
          </a:p>
          <a:p>
            <a:endParaRPr lang="en-US" dirty="0"/>
          </a:p>
          <a:p>
            <a:r>
              <a:rPr lang="en-US" dirty="0"/>
              <a:t>The business impact is important </a:t>
            </a:r>
            <a:r>
              <a:rPr lang="en-US" sz="1200" kern="1200" dirty="0">
                <a:solidFill>
                  <a:schemeClr val="tx1"/>
                </a:solidFill>
                <a:effectLst/>
                <a:latin typeface="+mn-lt"/>
                <a:ea typeface="+mn-ea"/>
                <a:cs typeface="+mn-cs"/>
              </a:rPr>
              <a:t>pressure injuries and falls cause poor patient outcomes and increased patient care cost due to potential complications; many of which are non-reimbursable expenses. By decreasing the instances of both pressure ulcers and falls can decrease financial risk and increase patient satisfaction. This decrease can also drop length of stay and earlier discharge. In the end, any decrease in the instances of pressure ulcers and falls will have positive outcomes for the organization and patients alike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finally, organizational planning. Altru has four strategies that they adopted in 2017, which are: build a culture of excellence and accountability, forge strategic partnerships, expand our reach, and grow accountable lives. Altru has recognized the need to change as factors such as “accountable care, an aging population, consumerism, virtual health, slow economic growth, workforce shortages, and reimbursement pressures” have started to dramatically change the direction of the healthcare industry. With </a:t>
            </a:r>
            <a:r>
              <a:rPr lang="en-US" sz="1200" kern="1200" dirty="0" err="1">
                <a:solidFill>
                  <a:schemeClr val="tx1"/>
                </a:solidFill>
                <a:effectLst/>
                <a:latin typeface="+mn-lt"/>
                <a:ea typeface="+mn-ea"/>
                <a:cs typeface="+mn-cs"/>
              </a:rPr>
              <a:t>Altrus</a:t>
            </a:r>
            <a:r>
              <a:rPr lang="en-US" sz="1200" kern="1200" dirty="0">
                <a:solidFill>
                  <a:schemeClr val="tx1"/>
                </a:solidFill>
                <a:effectLst/>
                <a:latin typeface="+mn-lt"/>
                <a:ea typeface="+mn-ea"/>
                <a:cs typeface="+mn-cs"/>
              </a:rPr>
              <a:t> mission of “improving health and enriching life” their aim is to </a:t>
            </a:r>
            <a:r>
              <a:rPr lang="en-US" sz="1200" kern="1200" dirty="0" err="1">
                <a:solidFill>
                  <a:schemeClr val="tx1"/>
                </a:solidFill>
                <a:effectLst/>
                <a:latin typeface="+mn-lt"/>
                <a:ea typeface="+mn-ea"/>
                <a:cs typeface="+mn-cs"/>
              </a:rPr>
              <a:t>devliver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world’class</a:t>
            </a:r>
            <a:r>
              <a:rPr lang="en-US" sz="1200" kern="1200" dirty="0">
                <a:solidFill>
                  <a:schemeClr val="tx1"/>
                </a:solidFill>
                <a:effectLst/>
                <a:latin typeface="+mn-lt"/>
                <a:ea typeface="+mn-ea"/>
                <a:cs typeface="+mn-cs"/>
              </a:rPr>
              <a:t> healthcare to the residents of the region. </a:t>
            </a:r>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16</a:t>
            </a:fld>
            <a:endParaRPr lang="en-GB" dirty="0"/>
          </a:p>
        </p:txBody>
      </p:sp>
    </p:spTree>
    <p:extLst>
      <p:ext uri="{BB962C8B-B14F-4D97-AF65-F5344CB8AC3E}">
        <p14:creationId xmlns:p14="http://schemas.microsoft.com/office/powerpoint/2010/main" val="515828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measurement plan was planned to be based on the reports generated by reports given to NDNQI. For pressure injuries this was a total of 20 in 2017. Falls in 2017 the overall total was 2.5 falls per 1,000 patient days. Patient satisfaction would be measured by the manger using their already implemented Press </a:t>
            </a:r>
            <a:r>
              <a:rPr lang="en-US" dirty="0" err="1"/>
              <a:t>Gany</a:t>
            </a:r>
            <a:r>
              <a:rPr lang="en-US" dirty="0"/>
              <a:t> software. </a:t>
            </a:r>
          </a:p>
        </p:txBody>
      </p:sp>
      <p:sp>
        <p:nvSpPr>
          <p:cNvPr id="4" name="Slide Number Placeholder 3"/>
          <p:cNvSpPr>
            <a:spLocks noGrp="1"/>
          </p:cNvSpPr>
          <p:nvPr>
            <p:ph type="sldNum" sz="quarter" idx="10"/>
          </p:nvPr>
        </p:nvSpPr>
        <p:spPr/>
        <p:txBody>
          <a:bodyPr/>
          <a:lstStyle/>
          <a:p>
            <a:fld id="{1734D747-9380-41EE-9946-EC9EC0CA5D1E}" type="slidenum">
              <a:rPr lang="en-GB" smtClean="0"/>
              <a:t>17</a:t>
            </a:fld>
            <a:endParaRPr lang="en-GB" dirty="0"/>
          </a:p>
        </p:txBody>
      </p:sp>
    </p:spTree>
    <p:extLst>
      <p:ext uri="{BB962C8B-B14F-4D97-AF65-F5344CB8AC3E}">
        <p14:creationId xmlns:p14="http://schemas.microsoft.com/office/powerpoint/2010/main" val="3435658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Education was presented to the oncology unit only. They were very accepting of change and felt that this would help their job and so we had their buy in. </a:t>
            </a:r>
          </a:p>
          <a:p>
            <a:r>
              <a:rPr lang="en-US" dirty="0"/>
              <a:t>The feedback survey was brought to the manger of the oncology unit. When reassessment was done concerning the survey they stated that they altered it to meet individual needs. She felt it was more of a reminder to do this during rounds to ensure in the moment feedback for the nursing staff. She felt that scripting it to those questions didn’t come naturally. She was able to modify it to her specific style of talking. She did feel that these types of ideas should be brought system-wide and would bring it to the next meeting with her peers. </a:t>
            </a:r>
          </a:p>
          <a:p>
            <a:endParaRPr lang="en-US" dirty="0"/>
          </a:p>
          <a:p>
            <a:r>
              <a:rPr lang="en-US" dirty="0"/>
              <a:t>The rounding light system took off very well. Not only did the oncology floor catch on very quickly but 6</a:t>
            </a:r>
            <a:r>
              <a:rPr lang="en-US" baseline="30000" dirty="0"/>
              <a:t>th</a:t>
            </a:r>
            <a:r>
              <a:rPr lang="en-US" dirty="0"/>
              <a:t> floor was able to use this as well. </a:t>
            </a:r>
          </a:p>
          <a:p>
            <a:endParaRPr lang="en-US" dirty="0"/>
          </a:p>
          <a:p>
            <a:r>
              <a:rPr lang="en-US" dirty="0"/>
              <a:t>The intentional rounding cards were sent to the CNO and she stated that she would bring them to the next direct meeting. However, they only meet once a quarter so this part of our project is still up in limbo. </a:t>
            </a:r>
          </a:p>
          <a:p>
            <a:endParaRPr lang="en-US" dirty="0"/>
          </a:p>
          <a:p>
            <a:r>
              <a:rPr lang="en-US" dirty="0"/>
              <a:t>The epic order sets was set to the side. After the initiation of the project, a pressure injury committee was formed. As managers were aware of the project they invited Katie (Me) to be apart of it. So not only are the epic order sets </a:t>
            </a:r>
            <a:r>
              <a:rPr lang="en-US" dirty="0" err="1"/>
              <a:t>chaning</a:t>
            </a:r>
            <a:r>
              <a:rPr lang="en-US" dirty="0"/>
              <a:t>, the policies and education surrounding pressure injuries is being altered. I believe that this project gave me the background knowledge to really step up within this committee. </a:t>
            </a:r>
          </a:p>
        </p:txBody>
      </p:sp>
      <p:sp>
        <p:nvSpPr>
          <p:cNvPr id="4" name="Slide Number Placeholder 3"/>
          <p:cNvSpPr>
            <a:spLocks noGrp="1"/>
          </p:cNvSpPr>
          <p:nvPr>
            <p:ph type="sldNum" sz="quarter" idx="10"/>
          </p:nvPr>
        </p:nvSpPr>
        <p:spPr/>
        <p:txBody>
          <a:bodyPr/>
          <a:lstStyle/>
          <a:p>
            <a:fld id="{1734D747-9380-41EE-9946-EC9EC0CA5D1E}" type="slidenum">
              <a:rPr lang="en-GB" smtClean="0"/>
              <a:t>18</a:t>
            </a:fld>
            <a:endParaRPr lang="en-GB" dirty="0"/>
          </a:p>
        </p:txBody>
      </p:sp>
    </p:spTree>
    <p:extLst>
      <p:ext uri="{BB962C8B-B14F-4D97-AF65-F5344CB8AC3E}">
        <p14:creationId xmlns:p14="http://schemas.microsoft.com/office/powerpoint/2010/main" val="2601486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though our implementation did not go directly according to plan, we were able to see a decline in the overall falls and pressure injury numbers. Falls dropped from 2.5 to 2.25 per 1,000 patient days. Pressure injuries had none reported for the month of June or July. I have also been able to see the difference that the intentional rounding has had throughout the entire hospital. Although we only focuses on one unit, this is not the biggest facility. We seem to have had leaders on the floors that were able to bring back from second what they learned. It is starting to spread already. </a:t>
            </a:r>
          </a:p>
        </p:txBody>
      </p:sp>
      <p:sp>
        <p:nvSpPr>
          <p:cNvPr id="4" name="Slide Number Placeholder 3"/>
          <p:cNvSpPr>
            <a:spLocks noGrp="1"/>
          </p:cNvSpPr>
          <p:nvPr>
            <p:ph type="sldNum" sz="quarter" idx="10"/>
          </p:nvPr>
        </p:nvSpPr>
        <p:spPr/>
        <p:txBody>
          <a:bodyPr/>
          <a:lstStyle/>
          <a:p>
            <a:fld id="{1734D747-9380-41EE-9946-EC9EC0CA5D1E}" type="slidenum">
              <a:rPr lang="en-GB" smtClean="0"/>
              <a:t>19</a:t>
            </a:fld>
            <a:endParaRPr lang="en-GB" dirty="0"/>
          </a:p>
        </p:txBody>
      </p:sp>
    </p:spTree>
    <p:extLst>
      <p:ext uri="{BB962C8B-B14F-4D97-AF65-F5344CB8AC3E}">
        <p14:creationId xmlns:p14="http://schemas.microsoft.com/office/powerpoint/2010/main" val="817082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handoff for this project will be to YOU the clinical education team. We are excited to be able to bring our ideas and inspiration to you so your team can continue to measure outcomes and continue to tweak and fix anything as necessary. </a:t>
            </a:r>
          </a:p>
          <a:p>
            <a:endParaRPr lang="en-US" dirty="0"/>
          </a:p>
          <a:p>
            <a:r>
              <a:rPr lang="en-US" sz="1200" kern="1200" dirty="0">
                <a:solidFill>
                  <a:schemeClr val="tx1"/>
                </a:solidFill>
                <a:effectLst/>
                <a:latin typeface="+mn-lt"/>
                <a:ea typeface="+mn-ea"/>
                <a:cs typeface="+mn-cs"/>
              </a:rPr>
              <a:t>The current literature purports strong evidence in support of intentional rounding as a solid methodology for improving patient outcomes and patient satisfaction. Furthermore, the evidence shows a need for concrete, efficient staff education to maximize the efficacy of intentional rounding. As healthcare providers with a dedication to improving health and enriching lives, Altru Health System to improve quality through the implementation of intentional rounding. Based on the current best evidence, we have provided Altru Health System with powerful tools to satisfy their dedication to quality.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a:t>
            </a:r>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20</a:t>
            </a:fld>
            <a:endParaRPr lang="en-GB" dirty="0"/>
          </a:p>
        </p:txBody>
      </p:sp>
    </p:spTree>
    <p:extLst>
      <p:ext uri="{BB962C8B-B14F-4D97-AF65-F5344CB8AC3E}">
        <p14:creationId xmlns:p14="http://schemas.microsoft.com/office/powerpoint/2010/main" val="34347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into the bulk of the project, I want to introduce the authors of this project. Even though most are in warmer places and could not make it here for the presentation. </a:t>
            </a:r>
          </a:p>
          <a:p>
            <a:endParaRPr lang="en-US" dirty="0"/>
          </a:p>
          <a:p>
            <a:r>
              <a:rPr lang="en-US" dirty="0"/>
              <a:t>Andrew </a:t>
            </a:r>
            <a:r>
              <a:rPr lang="en-US" dirty="0" err="1"/>
              <a:t>Eberhart</a:t>
            </a:r>
            <a:r>
              <a:rPr lang="en-US" dirty="0"/>
              <a:t>,  has been a Registered Nurse for nearly 4 years with a specialty certification in rehabilitation nursing. Andrew is currently employed as a staff nurse on the cardiac progressive care unit at Cape Coral Hospital in Southwest Florida. He is currently a graduate nursing student in the Master's Degree in Nursing program with a focus in nursing leadership</a:t>
            </a:r>
          </a:p>
          <a:p>
            <a:endParaRPr lang="en-US" dirty="0"/>
          </a:p>
          <a:p>
            <a:r>
              <a:rPr lang="en-US" sz="1200" b="0" i="0" kern="1200" dirty="0">
                <a:solidFill>
                  <a:schemeClr val="tx1"/>
                </a:solidFill>
                <a:effectLst/>
                <a:latin typeface="+mn-lt"/>
                <a:ea typeface="+mn-ea"/>
                <a:cs typeface="+mn-cs"/>
              </a:rPr>
              <a:t>Lorretta Gail Hutchings, RN, BScN has worked in healthcare for 39 years, and has practiced as a Registered Nurse, in critical care in both trauma and neurosurgery. Lorretta has managed a Cardiac Cath lab, acute dialysis and surgical units. Lorretta is currently managing an ambulatory medical unit for Hematology, General Internal Medicine, Cystic Fibrosis and a Pulmonary Function Lab with Alberta Health Services, in Canada. Lorretta is working towards a dual degree MSN/MBA in Health Administration with the University of Mary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Mary Al-</a:t>
            </a:r>
            <a:r>
              <a:rPr lang="en-US" sz="1200" b="0" i="0" kern="1200" dirty="0" err="1">
                <a:solidFill>
                  <a:schemeClr val="tx1"/>
                </a:solidFill>
                <a:effectLst/>
                <a:latin typeface="+mn-lt"/>
                <a:ea typeface="+mn-ea"/>
                <a:cs typeface="+mn-cs"/>
              </a:rPr>
              <a:t>Khazraji</a:t>
            </a:r>
            <a:r>
              <a:rPr lang="en-US" sz="1200" b="0" i="0" kern="1200" dirty="0">
                <a:solidFill>
                  <a:schemeClr val="tx1"/>
                </a:solidFill>
                <a:effectLst/>
                <a:latin typeface="+mn-lt"/>
                <a:ea typeface="+mn-ea"/>
                <a:cs typeface="+mn-cs"/>
              </a:rPr>
              <a:t>, RN, ADN, CNOR, has been a nurse since 1985. Mary started her nursing career in ICU and transitioned to the OR in 1988. Mary has practiced in position of staff nurse, OR Educator, Team Lead, Charge Nurse, Manager, and Director of Surgical Services. In her current role as Director of Surgical Services, she has been designated as succession for Chief Nursing Officer. This has allowed Mary opportunities to use knowledge obtained in the Master of Science in Nursing with the University of Mary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Jocelyn </a:t>
            </a:r>
            <a:r>
              <a:rPr lang="en-US" sz="1200" b="0" i="0" kern="1200" dirty="0" err="1">
                <a:solidFill>
                  <a:schemeClr val="tx1"/>
                </a:solidFill>
                <a:effectLst/>
                <a:latin typeface="+mn-lt"/>
                <a:ea typeface="+mn-ea"/>
                <a:cs typeface="+mn-cs"/>
              </a:rPr>
              <a:t>Nitzkorski</a:t>
            </a:r>
            <a:r>
              <a:rPr lang="en-US" sz="1200" b="0" i="0" kern="1200" dirty="0">
                <a:solidFill>
                  <a:schemeClr val="tx1"/>
                </a:solidFill>
                <a:effectLst/>
                <a:latin typeface="+mn-lt"/>
                <a:ea typeface="+mn-ea"/>
                <a:cs typeface="+mn-cs"/>
              </a:rPr>
              <a:t> </a:t>
            </a:r>
            <a:r>
              <a:rPr lang="en-US" sz="1200" b="0" i="0" u="none" strike="noStrike" cap="none" dirty="0">
                <a:solidFill>
                  <a:schemeClr val="dk1"/>
                </a:solidFill>
                <a:effectLst/>
                <a:latin typeface="+mn-lt"/>
                <a:ea typeface="Calibri"/>
                <a:cs typeface="Calibri"/>
                <a:sym typeface="Calibri"/>
              </a:rPr>
              <a:t>has worked in healthcare for 10 years, and has practiced as a Registered Nurse for the last four years in a surgical unit. Jocelyn is currently employed as a Clinical Care Supervisor in the Surgical Services Department at a large regional hospital in North Dakota. She is working towards her Master of Science in Nursing Leadership and Management at University of Mary.</a:t>
            </a:r>
          </a:p>
          <a:p>
            <a:endParaRPr lang="en-US" sz="1200" b="0" i="0" u="none" strike="noStrike" kern="1200" cap="none" dirty="0">
              <a:solidFill>
                <a:schemeClr val="dk1"/>
              </a:solidFill>
              <a:effectLst/>
              <a:latin typeface="+mn-lt"/>
              <a:ea typeface="+mn-ea"/>
              <a:cs typeface="Calibri"/>
              <a:sym typeface="Calibri"/>
            </a:endParaRPr>
          </a:p>
          <a:p>
            <a:r>
              <a:rPr lang="en-US" sz="1200" b="0" i="0" u="none" strike="noStrike" kern="1200" cap="none" dirty="0">
                <a:solidFill>
                  <a:schemeClr val="dk1"/>
                </a:solidFill>
                <a:effectLst/>
                <a:latin typeface="+mn-lt"/>
                <a:ea typeface="+mn-ea"/>
                <a:cs typeface="Calibri"/>
                <a:sym typeface="Calibri"/>
              </a:rPr>
              <a:t>Katie Ellingson has worked at Altru Healthy Systems in Grand Forks for the past eight years. Katie has practiced as an Registered Nurse for the past two years on an inpatient oncology unit and recently transitioned to be one of the new Clinical Nurse educators with Altru. She is currently working towards a Master of Science in Nursing with emphasize on nursing leadership and management.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3</a:t>
            </a:fld>
            <a:endParaRPr lang="en-GB" dirty="0"/>
          </a:p>
        </p:txBody>
      </p:sp>
    </p:spTree>
    <p:extLst>
      <p:ext uri="{BB962C8B-B14F-4D97-AF65-F5344CB8AC3E}">
        <p14:creationId xmlns:p14="http://schemas.microsoft.com/office/powerpoint/2010/main" val="14847233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22</a:t>
            </a:fld>
            <a:endParaRPr lang="en-GB" dirty="0"/>
          </a:p>
        </p:txBody>
      </p:sp>
    </p:spTree>
    <p:extLst>
      <p:ext uri="{BB962C8B-B14F-4D97-AF65-F5344CB8AC3E}">
        <p14:creationId xmlns:p14="http://schemas.microsoft.com/office/powerpoint/2010/main" val="350391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Every day, individuals are admitted to hospitals and experience uncertainty, fear, and anxiety. At its very core, the profession of nursing is centered around compassion, and providing meaningful care for patients. Intentional rounding is a variable system that has been created in order for nurses to assess and address the care needs of a patient. In fact, recent evidence shows that effective, intentional rounding can lead to decreased patient falls, decreased hospital acquired conditions (HAC), and increased patient satisfaction. The paper and this presentation explores current best practices in regards to intentional rounding, and the impact such processes can have on a healthcare organization (HCO). Furthermore, the authors will discuss the implementation plan for the intentional rounding process, and the partnering relationship with Altru Health System.</a:t>
            </a:r>
            <a:endParaRPr lang="en-US" dirty="0"/>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4</a:t>
            </a:fld>
            <a:endParaRPr lang="en-GB" dirty="0"/>
          </a:p>
        </p:txBody>
      </p:sp>
    </p:spTree>
    <p:extLst>
      <p:ext uri="{BB962C8B-B14F-4D97-AF65-F5344CB8AC3E}">
        <p14:creationId xmlns:p14="http://schemas.microsoft.com/office/powerpoint/2010/main" val="3991878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Altru was initially approached to partner with this project, intentional rounding was one of the biggest concerns brought forward. The authors first needed to gather internal data. With the help of the CNO, Studer group contact, and the </a:t>
            </a:r>
            <a:r>
              <a:rPr lang="en-US" dirty="0" err="1"/>
              <a:t>AltruNet</a:t>
            </a:r>
            <a:r>
              <a:rPr lang="en-US" dirty="0"/>
              <a:t> the authors were able to obtain </a:t>
            </a:r>
            <a:r>
              <a:rPr lang="en-US" dirty="0" err="1"/>
              <a:t>Altru’s</a:t>
            </a:r>
            <a:r>
              <a:rPr lang="en-US" dirty="0"/>
              <a:t> fall and pressure injury rates, falls and skin assessment policies, Hourly rounding tool already in use, and order sets used in Epic.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5</a:t>
            </a:fld>
            <a:endParaRPr lang="en-GB" dirty="0"/>
          </a:p>
        </p:txBody>
      </p:sp>
    </p:spTree>
    <p:extLst>
      <p:ext uri="{BB962C8B-B14F-4D97-AF65-F5344CB8AC3E}">
        <p14:creationId xmlns:p14="http://schemas.microsoft.com/office/powerpoint/2010/main" val="1247564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Since the passage and implementation of the Affordable Care Act (ACA), healthcare reimbursement is rapidly moving away from pay-for-service, and toward pay-for-quality. Because of this significant change, Health care organizations (HCO’s) are placing a much larger focus on patient satisfaction and decreasing hospital acquired conditions (HAC’s). By utilizing the intentional rounding process, health care organizations (HCO’s) are able to address prevailing issues like patient satisfaction, healthcare-associated infections, pressure injuries, and patient falls.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6</a:t>
            </a:fld>
            <a:endParaRPr lang="en-GB" dirty="0"/>
          </a:p>
        </p:txBody>
      </p:sp>
    </p:spTree>
    <p:extLst>
      <p:ext uri="{BB962C8B-B14F-4D97-AF65-F5344CB8AC3E}">
        <p14:creationId xmlns:p14="http://schemas.microsoft.com/office/powerpoint/2010/main" val="3537830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mn-lt"/>
                <a:cs typeface="Calibri"/>
                <a:sym typeface="Calibri"/>
              </a:rPr>
              <a:t>Furthermore, intentional rounding is a dynamic intervention with little to no associated costs for an health care organization (HCO). As the Centers for Medicare and Medicaid (CMS) are the primary source of funding for the majority of HCO’s in the United States, HCO’s stand to gain significant financial benefits from the implementation of an intentional rounding process. </a:t>
            </a:r>
            <a:endParaRPr lang="en-US" dirty="0"/>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7</a:t>
            </a:fld>
            <a:endParaRPr lang="en-GB" dirty="0"/>
          </a:p>
        </p:txBody>
      </p:sp>
    </p:spTree>
    <p:extLst>
      <p:ext uri="{BB962C8B-B14F-4D97-AF65-F5344CB8AC3E}">
        <p14:creationId xmlns:p14="http://schemas.microsoft.com/office/powerpoint/2010/main" val="2051491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cap="none" dirty="0">
                <a:solidFill>
                  <a:schemeClr val="dk1"/>
                </a:solidFill>
                <a:latin typeface="+mn-lt"/>
                <a:ea typeface="Calibri"/>
                <a:cs typeface="Calibri"/>
                <a:sym typeface="Calibri"/>
              </a:rPr>
              <a:t>Serious adverse events such as falls, pressure injuries, and catheter associated urinary tract infections (CAUTI), can cause significant financial strain on an HCO. Since 2008, CMS has denied reimbursement to HCO’s for any treatment related to HAC’s including pressure injuries, CAUTI’s, and falls. Furthermore, as U.S. healthcare continues to progress toward a pay-for-quality system, patient satisfaction will begin to make a more significant impact on reimbursement. The HAC’s lead to worse patient outcomes, increased length of stay, and can potentially impact patient satisfaction scores. As a result, HCO’s have a strong financial motivation to reduce their HAC rates.</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8</a:t>
            </a:fld>
            <a:endParaRPr lang="en-GB" dirty="0"/>
          </a:p>
        </p:txBody>
      </p:sp>
    </p:spTree>
    <p:extLst>
      <p:ext uri="{BB962C8B-B14F-4D97-AF65-F5344CB8AC3E}">
        <p14:creationId xmlns:p14="http://schemas.microsoft.com/office/powerpoint/2010/main" val="28793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order for the authors to get started, we needed to develop a PICO question. This question guided the literature search. PICO stands for, population, Intervention, comparison, and outcome. </a:t>
            </a:r>
          </a:p>
          <a:p>
            <a:pPr marL="0" lvl="0" indent="0">
              <a:spcBef>
                <a:spcPts val="0"/>
              </a:spcBef>
              <a:spcAft>
                <a:spcPts val="0"/>
              </a:spcAft>
              <a:buNone/>
            </a:pPr>
            <a:r>
              <a:rPr lang="en-US" dirty="0"/>
              <a:t>With all of that combined our PICO question reads: </a:t>
            </a:r>
          </a:p>
          <a:p>
            <a:pPr marL="0" lvl="0" indent="0">
              <a:spcBef>
                <a:spcPts val="0"/>
              </a:spcBef>
              <a:spcAft>
                <a:spcPts val="0"/>
              </a:spcAft>
              <a:buNone/>
            </a:pPr>
            <a:r>
              <a:rPr lang="en-US" dirty="0"/>
              <a:t>Do acute, adult inpatients in a hospital experiencing intentional rounding compared to standard patient rounding report increased patient satisfaction and decrease hospital acquired conditions?</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9</a:t>
            </a:fld>
            <a:endParaRPr lang="en-GB" dirty="0"/>
          </a:p>
        </p:txBody>
      </p:sp>
    </p:spTree>
    <p:extLst>
      <p:ext uri="{BB962C8B-B14F-4D97-AF65-F5344CB8AC3E}">
        <p14:creationId xmlns:p14="http://schemas.microsoft.com/office/powerpoint/2010/main" val="939030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purpose of this EBP intentional rounding project is to determine the effectiveness of an intentional rounding intervention in an acute, adult inpatient population. The authors of this project will look for any quantifiable correlation between HAC’s, patient satisfaction, and intentional rounding. Additionally, the authors will partner with Altru Health System to coordinate project implementation including staff education, patient surveillance, and data collection. </a:t>
            </a:r>
          </a:p>
          <a:p>
            <a:endParaRPr lang="en-US" dirty="0"/>
          </a:p>
        </p:txBody>
      </p:sp>
      <p:sp>
        <p:nvSpPr>
          <p:cNvPr id="4" name="Slide Number Placeholder 3"/>
          <p:cNvSpPr>
            <a:spLocks noGrp="1"/>
          </p:cNvSpPr>
          <p:nvPr>
            <p:ph type="sldNum" sz="quarter" idx="10"/>
          </p:nvPr>
        </p:nvSpPr>
        <p:spPr/>
        <p:txBody>
          <a:bodyPr/>
          <a:lstStyle/>
          <a:p>
            <a:fld id="{1734D747-9380-41EE-9946-EC9EC0CA5D1E}" type="slidenum">
              <a:rPr lang="en-GB" smtClean="0"/>
              <a:t>10</a:t>
            </a:fld>
            <a:endParaRPr lang="en-GB" dirty="0"/>
          </a:p>
        </p:txBody>
      </p:sp>
    </p:spTree>
    <p:extLst>
      <p:ext uri="{BB962C8B-B14F-4D97-AF65-F5344CB8AC3E}">
        <p14:creationId xmlns:p14="http://schemas.microsoft.com/office/powerpoint/2010/main" val="1961433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dirty="0"/>
              <a:t>TITLE</a:t>
            </a:r>
            <a:endParaRPr lang="en-GB" dirty="0"/>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a:t>Click to edit Master subtitle style</a:t>
            </a:r>
            <a:endParaRPr lang="en-GB" dirty="0"/>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a:t>Click icon to add picture</a:t>
            </a:r>
            <a:endParaRPr lang="en-GB"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a:t>Click icon to add picture</a:t>
            </a:r>
            <a:endParaRPr lang="en-GB"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a:t>Click icon to add picture</a:t>
            </a:r>
            <a:endParaRPr lang="en-GB"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a:t>Click icon to add picture</a:t>
            </a:r>
            <a:endParaRPr lang="en-GB"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a:t>Click icon to add picture</a:t>
            </a:r>
            <a:endParaRPr lang="en-GB"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47626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dirty="0"/>
              <a:t>Insert image</a:t>
            </a:r>
            <a:endParaRPr lang="en-GB" dirty="0"/>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dirty="0"/>
              <a:t>Insert image</a:t>
            </a:r>
            <a:endParaRPr lang="en-GB" dirty="0"/>
          </a:p>
        </p:txBody>
      </p:sp>
    </p:spTree>
    <p:extLst>
      <p:ext uri="{BB962C8B-B14F-4D97-AF65-F5344CB8AC3E}">
        <p14:creationId xmlns:p14="http://schemas.microsoft.com/office/powerpoint/2010/main" val="2486826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2989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2672304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dirty="0"/>
              <a:t>Thank You</a:t>
            </a:r>
            <a:endParaRPr lang="en-GB" dirty="0"/>
          </a:p>
        </p:txBody>
      </p:sp>
    </p:spTree>
    <p:extLst>
      <p:ext uri="{BB962C8B-B14F-4D97-AF65-F5344CB8AC3E}">
        <p14:creationId xmlns:p14="http://schemas.microsoft.com/office/powerpoint/2010/main" val="2236386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dirty="0"/>
              <a:t>Thank You</a:t>
            </a:r>
            <a:endParaRPr lang="en-GB" dirty="0"/>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a:t>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dirty="0"/>
              <a:t>Section Title 01</a:t>
            </a:r>
            <a:endParaRPr lang="en-GB" dirty="0"/>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dirty="0"/>
              <a:t>Section Title 01</a:t>
            </a:r>
            <a:endParaRPr lang="en-GB" dirty="0"/>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a:t>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dirty="0"/>
              <a:t>Quote</a:t>
            </a:r>
            <a:endParaRPr lang="en-GB" dirty="0"/>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670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916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a:t>Click to edit Master title style</a:t>
            </a:r>
            <a:endParaRPr lang="en-GB"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GB" smtClean="0"/>
              <a:pPr/>
              <a:t>‹#›</a:t>
            </a:fld>
            <a:endParaRPr lang="en-GB"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959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GB" smtClean="0"/>
              <a:t>‹#›</a:t>
            </a:fld>
            <a:endParaRPr lang="en-GB"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GB"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GB" smtClean="0"/>
              <a:pPr/>
              <a:t>‹#›</a:t>
            </a:fld>
            <a:endParaRPr lang="en-GB"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4" r:id="rId7"/>
    <p:sldLayoutId id="2147483665" r:id="rId8"/>
    <p:sldLayoutId id="2147483673" r:id="rId9"/>
    <p:sldLayoutId id="2147483662" r:id="rId10"/>
    <p:sldLayoutId id="2147483663" r:id="rId11"/>
    <p:sldLayoutId id="2147483664" r:id="rId12"/>
    <p:sldLayoutId id="2147483675" r:id="rId13"/>
    <p:sldLayoutId id="2147483676" r:id="rId14"/>
    <p:sldLayoutId id="2147483672" r:id="rId15"/>
    <p:sldLayoutId id="2147483667" r:id="rId16"/>
    <p:sldLayoutId id="214748366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png"/><Relationship Id="rId7" Type="http://schemas.openxmlformats.org/officeDocument/2006/relationships/diagramColors" Target="../diagrams/colors8.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2.png"/><Relationship Id="rId7" Type="http://schemas.openxmlformats.org/officeDocument/2006/relationships/diagramColors" Target="../diagrams/colors9.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 Id="rId9" Type="http://schemas.openxmlformats.org/officeDocument/2006/relationships/image" Target="../media/image1.png"/></Relationships>
</file>

<file path=ppt/slides/_rels/slide17.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2.png"/><Relationship Id="rId7" Type="http://schemas.openxmlformats.org/officeDocument/2006/relationships/diagramColors" Target="../diagrams/colors10.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 Id="rId9"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12.sv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2.png"/><Relationship Id="rId7" Type="http://schemas.openxmlformats.org/officeDocument/2006/relationships/diagramColors" Target="../diagrams/colors11.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14.svg"/><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6.sv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4.sv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8.pn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1100669" y="1111086"/>
            <a:ext cx="10011831" cy="2623885"/>
          </a:xfrm>
        </p:spPr>
        <p:txBody>
          <a:bodyPr anchor="ctr">
            <a:normAutofit/>
          </a:bodyPr>
          <a:lstStyle/>
          <a:p>
            <a:pPr lvl="0">
              <a:spcBef>
                <a:spcPts val="0"/>
              </a:spcBef>
            </a:pPr>
            <a:r>
              <a:rPr lang="en-GB" sz="6100">
                <a:solidFill>
                  <a:srgbClr val="FFFFFF"/>
                </a:solidFill>
              </a:rPr>
              <a:t>Compassionate Care Through Intentional Rounding</a:t>
            </a:r>
          </a:p>
        </p:txBody>
      </p:sp>
      <p:sp>
        <p:nvSpPr>
          <p:cNvPr id="19" name="Rectangle 18">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1079500" y="4843002"/>
            <a:ext cx="5433479" cy="1234345"/>
          </a:xfrm>
        </p:spPr>
        <p:txBody>
          <a:bodyPr anchor="ctr">
            <a:normAutofit/>
          </a:bodyPr>
          <a:lstStyle/>
          <a:p>
            <a:r>
              <a:rPr lang="en-US" sz="1300">
                <a:solidFill>
                  <a:srgbClr val="1B1B1B"/>
                </a:solidFill>
                <a:latin typeface="Calibri"/>
                <a:ea typeface="Calibri"/>
                <a:cs typeface="Calibri"/>
                <a:sym typeface="Calibri"/>
              </a:rPr>
              <a:t>Compassionate Care Through Intentional Rounding</a:t>
            </a:r>
            <a:br>
              <a:rPr lang="en-US" sz="1300">
                <a:solidFill>
                  <a:srgbClr val="1B1B1B"/>
                </a:solidFill>
              </a:rPr>
            </a:br>
            <a:r>
              <a:rPr lang="en-US" sz="1300">
                <a:solidFill>
                  <a:srgbClr val="1B1B1B"/>
                </a:solidFill>
                <a:latin typeface="Calibri"/>
                <a:ea typeface="Calibri"/>
                <a:cs typeface="Calibri"/>
                <a:sym typeface="Calibri"/>
              </a:rPr>
              <a:t>By Mary Al-Khazraji, Andrew S. Eberhart, Katie Ellingson, Lorretta Gail Hutchings, </a:t>
            </a:r>
            <a:br>
              <a:rPr lang="en-US" sz="1300">
                <a:solidFill>
                  <a:srgbClr val="1B1B1B"/>
                </a:solidFill>
              </a:rPr>
            </a:br>
            <a:r>
              <a:rPr lang="en-US" sz="1300">
                <a:solidFill>
                  <a:srgbClr val="1B1B1B"/>
                </a:solidFill>
                <a:latin typeface="Calibri"/>
                <a:ea typeface="Calibri"/>
                <a:cs typeface="Calibri"/>
                <a:sym typeface="Calibri"/>
              </a:rPr>
              <a:t>&amp; Jocelyn Nitzkorski </a:t>
            </a:r>
            <a:br>
              <a:rPr lang="en-US" sz="1300">
                <a:solidFill>
                  <a:srgbClr val="1B1B1B"/>
                </a:solidFill>
              </a:rPr>
            </a:br>
            <a:endParaRPr lang="en-GB" sz="1300">
              <a:solidFill>
                <a:srgbClr val="1B1B1B"/>
              </a:solidFill>
            </a:endParaRPr>
          </a:p>
        </p:txBody>
      </p:sp>
      <p:sp>
        <p:nvSpPr>
          <p:cNvPr id="21" name="Rectangle 20">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54C440D8-8CF5-4D00-A86A-A98B1783E45B}"/>
              </a:ext>
            </a:extLst>
          </p:cNvPr>
          <p:cNvPicPr>
            <a:picLocks noChangeAspect="1"/>
          </p:cNvPicPr>
          <p:nvPr/>
        </p:nvPicPr>
        <p:blipFill>
          <a:blip r:embed="rId2"/>
          <a:stretch>
            <a:fillRect/>
          </a:stretch>
        </p:blipFill>
        <p:spPr>
          <a:xfrm>
            <a:off x="9767355" y="5196835"/>
            <a:ext cx="1819434" cy="526678"/>
          </a:xfrm>
          <a:prstGeom prst="rect">
            <a:avLst/>
          </a:prstGeom>
        </p:spPr>
      </p:pic>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2FCDA40-5324-43A9-8564-78774A6D076F}"/>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4000" b="0" kern="1200">
                <a:solidFill>
                  <a:srgbClr val="FFFFFF"/>
                </a:solidFill>
                <a:latin typeface="+mj-lt"/>
                <a:ea typeface="+mj-ea"/>
                <a:cs typeface="+mj-cs"/>
                <a:sym typeface="Calibri"/>
              </a:rPr>
              <a:t>Purpose Statement</a:t>
            </a:r>
            <a:endParaRPr lang="en-US" sz="4000" kern="1200">
              <a:solidFill>
                <a:srgbClr val="FFFFFF"/>
              </a:solidFill>
              <a:latin typeface="+mj-lt"/>
              <a:ea typeface="+mj-ea"/>
              <a:cs typeface="+mj-cs"/>
            </a:endParaRPr>
          </a:p>
        </p:txBody>
      </p:sp>
      <p:sp>
        <p:nvSpPr>
          <p:cNvPr id="3" name="Slide Number Placeholder 2">
            <a:extLst>
              <a:ext uri="{FF2B5EF4-FFF2-40B4-BE49-F238E27FC236}">
                <a16:creationId xmlns:a16="http://schemas.microsoft.com/office/drawing/2014/main" id="{8888289C-C29C-4581-B78C-64127D8A6DF1}"/>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10</a:t>
            </a:fld>
            <a:endParaRPr lang="en-US">
              <a:solidFill>
                <a:srgbClr val="898989"/>
              </a:solidFill>
              <a:latin typeface="+mn-lt"/>
            </a:endParaRPr>
          </a:p>
        </p:txBody>
      </p:sp>
      <p:graphicFrame>
        <p:nvGraphicFramePr>
          <p:cNvPr id="6" name="Content Placeholder 3">
            <a:extLst>
              <a:ext uri="{FF2B5EF4-FFF2-40B4-BE49-F238E27FC236}">
                <a16:creationId xmlns:a16="http://schemas.microsoft.com/office/drawing/2014/main" id="{FADF0410-6574-4E00-973F-31D182C1C906}"/>
              </a:ext>
            </a:extLst>
          </p:cNvPr>
          <p:cNvGraphicFramePr>
            <a:graphicFrameLocks noGrp="1"/>
          </p:cNvGraphicFramePr>
          <p:nvPr>
            <p:ph idx="1"/>
            <p:extLst>
              <p:ext uri="{D42A27DB-BD31-4B8C-83A1-F6EECF244321}">
                <p14:modId xmlns:p14="http://schemas.microsoft.com/office/powerpoint/2010/main" val="1094366562"/>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E2B6375A-4DD1-41DB-9BD8-17D3770A778F}"/>
              </a:ext>
            </a:extLst>
          </p:cNvPr>
          <p:cNvPicPr>
            <a:picLocks noChangeAspect="1"/>
          </p:cNvPicPr>
          <p:nvPr/>
        </p:nvPicPr>
        <p:blipFill>
          <a:blip r:embed="rId9"/>
          <a:stretch>
            <a:fillRect/>
          </a:stretch>
        </p:blipFill>
        <p:spPr>
          <a:xfrm>
            <a:off x="9810898" y="108744"/>
            <a:ext cx="1819434" cy="526678"/>
          </a:xfrm>
          <a:prstGeom prst="rect">
            <a:avLst/>
          </a:prstGeom>
        </p:spPr>
      </p:pic>
    </p:spTree>
    <p:extLst>
      <p:ext uri="{BB962C8B-B14F-4D97-AF65-F5344CB8AC3E}">
        <p14:creationId xmlns:p14="http://schemas.microsoft.com/office/powerpoint/2010/main" val="43146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102CA-8110-480E-B4A0-DCE4B2ACC3C3}"/>
              </a:ext>
            </a:extLst>
          </p:cNvPr>
          <p:cNvSpPr>
            <a:spLocks noGrp="1"/>
          </p:cNvSpPr>
          <p:nvPr>
            <p:ph type="title"/>
          </p:nvPr>
        </p:nvSpPr>
        <p:spPr>
          <a:xfrm>
            <a:off x="943277" y="712269"/>
            <a:ext cx="3370998" cy="5502264"/>
          </a:xfrm>
        </p:spPr>
        <p:txBody>
          <a:bodyPr vert="horz" lIns="91440" tIns="45720" rIns="91440" bIns="45720" rtlCol="0" anchor="ctr">
            <a:normAutofit/>
          </a:bodyPr>
          <a:lstStyle/>
          <a:p>
            <a:r>
              <a:rPr lang="en-US" sz="4400" b="0" kern="1200">
                <a:solidFill>
                  <a:srgbClr val="FFFFFF"/>
                </a:solidFill>
                <a:latin typeface="+mj-lt"/>
                <a:ea typeface="+mj-ea"/>
                <a:cs typeface="+mj-cs"/>
                <a:sym typeface="Calibri"/>
              </a:rPr>
              <a:t>Review of the Literature</a:t>
            </a:r>
            <a:endParaRPr lang="en-US" sz="4400" kern="1200">
              <a:solidFill>
                <a:srgbClr val="FFFFFF"/>
              </a:solidFill>
              <a:latin typeface="+mj-lt"/>
              <a:ea typeface="+mj-ea"/>
              <a:cs typeface="+mj-cs"/>
            </a:endParaRPr>
          </a:p>
        </p:txBody>
      </p:sp>
      <p:cxnSp>
        <p:nvCxnSpPr>
          <p:cNvPr id="13" name="Straight Connector 1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3E325C2-0509-41B8-BDD9-63A1DD56F61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tx1"/>
                </a:solidFill>
                <a:latin typeface="+mn-lt"/>
              </a:rPr>
              <a:pPr>
                <a:spcAft>
                  <a:spcPts val="600"/>
                </a:spcAft>
              </a:pPr>
              <a:t>11</a:t>
            </a:fld>
            <a:endParaRPr lang="en-US" sz="1200">
              <a:solidFill>
                <a:schemeClr val="tx1"/>
              </a:solidFill>
              <a:latin typeface="+mn-lt"/>
            </a:endParaRPr>
          </a:p>
        </p:txBody>
      </p:sp>
      <p:graphicFrame>
        <p:nvGraphicFramePr>
          <p:cNvPr id="6" name="Content Placeholder 3">
            <a:extLst>
              <a:ext uri="{FF2B5EF4-FFF2-40B4-BE49-F238E27FC236}">
                <a16:creationId xmlns:a16="http://schemas.microsoft.com/office/drawing/2014/main" id="{B89D896D-9ECA-4FA1-8377-EC04227B57C1}"/>
              </a:ext>
            </a:extLst>
          </p:cNvPr>
          <p:cNvGraphicFramePr>
            <a:graphicFrameLocks noGrp="1"/>
          </p:cNvGraphicFramePr>
          <p:nvPr>
            <p:ph idx="1"/>
            <p:extLst>
              <p:ext uri="{D42A27DB-BD31-4B8C-83A1-F6EECF244321}">
                <p14:modId xmlns:p14="http://schemas.microsoft.com/office/powerpoint/2010/main" val="2435000953"/>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51B397D0-8895-4D53-BA4B-4B4133A47398}"/>
              </a:ext>
            </a:extLst>
          </p:cNvPr>
          <p:cNvPicPr>
            <a:picLocks noChangeAspect="1"/>
          </p:cNvPicPr>
          <p:nvPr/>
        </p:nvPicPr>
        <p:blipFill>
          <a:blip r:embed="rId8"/>
          <a:stretch>
            <a:fillRect/>
          </a:stretch>
        </p:blipFill>
        <p:spPr>
          <a:xfrm>
            <a:off x="9729629" y="109530"/>
            <a:ext cx="1819434" cy="526678"/>
          </a:xfrm>
          <a:prstGeom prst="rect">
            <a:avLst/>
          </a:prstGeom>
        </p:spPr>
      </p:pic>
    </p:spTree>
    <p:extLst>
      <p:ext uri="{BB962C8B-B14F-4D97-AF65-F5344CB8AC3E}">
        <p14:creationId xmlns:p14="http://schemas.microsoft.com/office/powerpoint/2010/main" val="329484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102CA-8110-480E-B4A0-DCE4B2ACC3C3}"/>
              </a:ext>
            </a:extLst>
          </p:cNvPr>
          <p:cNvSpPr>
            <a:spLocks noGrp="1"/>
          </p:cNvSpPr>
          <p:nvPr>
            <p:ph type="title"/>
          </p:nvPr>
        </p:nvSpPr>
        <p:spPr>
          <a:xfrm>
            <a:off x="943277" y="712269"/>
            <a:ext cx="3370998" cy="5502264"/>
          </a:xfrm>
        </p:spPr>
        <p:txBody>
          <a:bodyPr vert="horz" lIns="91440" tIns="45720" rIns="91440" bIns="45720" rtlCol="0" anchor="ctr">
            <a:normAutofit/>
          </a:bodyPr>
          <a:lstStyle/>
          <a:p>
            <a:r>
              <a:rPr lang="en-US" sz="4400" b="0" kern="1200">
                <a:solidFill>
                  <a:srgbClr val="FFFFFF"/>
                </a:solidFill>
                <a:latin typeface="+mj-lt"/>
                <a:ea typeface="+mj-ea"/>
                <a:cs typeface="+mj-cs"/>
                <a:sym typeface="Calibri"/>
              </a:rPr>
              <a:t>Review of the Literature</a:t>
            </a:r>
            <a:endParaRPr lang="en-US" sz="4400" kern="1200">
              <a:solidFill>
                <a:srgbClr val="FFFFFF"/>
              </a:solidFill>
              <a:latin typeface="+mj-lt"/>
              <a:ea typeface="+mj-ea"/>
              <a:cs typeface="+mj-cs"/>
            </a:endParaRPr>
          </a:p>
        </p:txBody>
      </p:sp>
      <p:cxnSp>
        <p:nvCxnSpPr>
          <p:cNvPr id="13" name="Straight Connector 1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3E325C2-0509-41B8-BDD9-63A1DD56F61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tx1"/>
                </a:solidFill>
                <a:latin typeface="+mn-lt"/>
              </a:rPr>
              <a:pPr>
                <a:spcAft>
                  <a:spcPts val="600"/>
                </a:spcAft>
              </a:pPr>
              <a:t>12</a:t>
            </a:fld>
            <a:endParaRPr lang="en-US" sz="1200">
              <a:solidFill>
                <a:schemeClr val="tx1"/>
              </a:solidFill>
              <a:latin typeface="+mn-lt"/>
            </a:endParaRPr>
          </a:p>
        </p:txBody>
      </p:sp>
      <p:graphicFrame>
        <p:nvGraphicFramePr>
          <p:cNvPr id="6" name="Content Placeholder 3">
            <a:extLst>
              <a:ext uri="{FF2B5EF4-FFF2-40B4-BE49-F238E27FC236}">
                <a16:creationId xmlns:a16="http://schemas.microsoft.com/office/drawing/2014/main" id="{B89D896D-9ECA-4FA1-8377-EC04227B57C1}"/>
              </a:ext>
            </a:extLst>
          </p:cNvPr>
          <p:cNvGraphicFramePr>
            <a:graphicFrameLocks noGrp="1"/>
          </p:cNvGraphicFramePr>
          <p:nvPr>
            <p:ph idx="1"/>
            <p:extLst>
              <p:ext uri="{D42A27DB-BD31-4B8C-83A1-F6EECF244321}">
                <p14:modId xmlns:p14="http://schemas.microsoft.com/office/powerpoint/2010/main" val="2623335890"/>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F49D56C6-2BD4-4E5E-9970-B44736C172C1}"/>
              </a:ext>
            </a:extLst>
          </p:cNvPr>
          <p:cNvPicPr>
            <a:picLocks noChangeAspect="1"/>
          </p:cNvPicPr>
          <p:nvPr/>
        </p:nvPicPr>
        <p:blipFill>
          <a:blip r:embed="rId8"/>
          <a:stretch>
            <a:fillRect/>
          </a:stretch>
        </p:blipFill>
        <p:spPr>
          <a:xfrm>
            <a:off x="9729629" y="45617"/>
            <a:ext cx="1819434" cy="526678"/>
          </a:xfrm>
          <a:prstGeom prst="rect">
            <a:avLst/>
          </a:prstGeom>
        </p:spPr>
      </p:pic>
    </p:spTree>
    <p:extLst>
      <p:ext uri="{BB962C8B-B14F-4D97-AF65-F5344CB8AC3E}">
        <p14:creationId xmlns:p14="http://schemas.microsoft.com/office/powerpoint/2010/main" val="2369892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102CA-8110-480E-B4A0-DCE4B2ACC3C3}"/>
              </a:ext>
            </a:extLst>
          </p:cNvPr>
          <p:cNvSpPr>
            <a:spLocks noGrp="1"/>
          </p:cNvSpPr>
          <p:nvPr>
            <p:ph type="title"/>
          </p:nvPr>
        </p:nvSpPr>
        <p:spPr>
          <a:xfrm>
            <a:off x="943277" y="712269"/>
            <a:ext cx="3370998" cy="5502264"/>
          </a:xfrm>
        </p:spPr>
        <p:txBody>
          <a:bodyPr vert="horz" lIns="91440" tIns="45720" rIns="91440" bIns="45720" rtlCol="0" anchor="ctr">
            <a:normAutofit/>
          </a:bodyPr>
          <a:lstStyle/>
          <a:p>
            <a:r>
              <a:rPr lang="en-US" sz="4400" b="0" kern="1200">
                <a:solidFill>
                  <a:srgbClr val="FFFFFF"/>
                </a:solidFill>
                <a:latin typeface="+mj-lt"/>
                <a:ea typeface="+mj-ea"/>
                <a:cs typeface="+mj-cs"/>
                <a:sym typeface="Calibri"/>
              </a:rPr>
              <a:t>Review of the Literature</a:t>
            </a:r>
            <a:endParaRPr lang="en-US" sz="4400" kern="1200">
              <a:solidFill>
                <a:srgbClr val="FFFFFF"/>
              </a:solidFill>
              <a:latin typeface="+mj-lt"/>
              <a:ea typeface="+mj-ea"/>
              <a:cs typeface="+mj-cs"/>
            </a:endParaRPr>
          </a:p>
        </p:txBody>
      </p:sp>
      <p:cxnSp>
        <p:nvCxnSpPr>
          <p:cNvPr id="13" name="Straight Connector 1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3E325C2-0509-41B8-BDD9-63A1DD56F612}"/>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tx1"/>
                </a:solidFill>
                <a:latin typeface="+mn-lt"/>
              </a:rPr>
              <a:pPr>
                <a:spcAft>
                  <a:spcPts val="600"/>
                </a:spcAft>
              </a:pPr>
              <a:t>13</a:t>
            </a:fld>
            <a:endParaRPr lang="en-US" sz="1200">
              <a:solidFill>
                <a:schemeClr val="tx1"/>
              </a:solidFill>
              <a:latin typeface="+mn-lt"/>
            </a:endParaRPr>
          </a:p>
        </p:txBody>
      </p:sp>
      <p:graphicFrame>
        <p:nvGraphicFramePr>
          <p:cNvPr id="6" name="Content Placeholder 3">
            <a:extLst>
              <a:ext uri="{FF2B5EF4-FFF2-40B4-BE49-F238E27FC236}">
                <a16:creationId xmlns:a16="http://schemas.microsoft.com/office/drawing/2014/main" id="{B89D896D-9ECA-4FA1-8377-EC04227B57C1}"/>
              </a:ext>
            </a:extLst>
          </p:cNvPr>
          <p:cNvGraphicFramePr>
            <a:graphicFrameLocks noGrp="1"/>
          </p:cNvGraphicFramePr>
          <p:nvPr>
            <p:ph idx="1"/>
            <p:extLst>
              <p:ext uri="{D42A27DB-BD31-4B8C-83A1-F6EECF244321}">
                <p14:modId xmlns:p14="http://schemas.microsoft.com/office/powerpoint/2010/main" val="3249100446"/>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EA2CE285-F7E3-48FB-B2FF-0D43CFE67FBB}"/>
              </a:ext>
            </a:extLst>
          </p:cNvPr>
          <p:cNvPicPr>
            <a:picLocks noChangeAspect="1"/>
          </p:cNvPicPr>
          <p:nvPr/>
        </p:nvPicPr>
        <p:blipFill>
          <a:blip r:embed="rId8"/>
          <a:stretch>
            <a:fillRect/>
          </a:stretch>
        </p:blipFill>
        <p:spPr>
          <a:xfrm>
            <a:off x="9729629" y="116260"/>
            <a:ext cx="1819434" cy="526678"/>
          </a:xfrm>
          <a:prstGeom prst="rect">
            <a:avLst/>
          </a:prstGeom>
        </p:spPr>
      </p:pic>
    </p:spTree>
    <p:extLst>
      <p:ext uri="{BB962C8B-B14F-4D97-AF65-F5344CB8AC3E}">
        <p14:creationId xmlns:p14="http://schemas.microsoft.com/office/powerpoint/2010/main" val="2215894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77F0D-D684-4C4A-9C5F-14D43696609B}"/>
              </a:ext>
            </a:extLst>
          </p:cNvPr>
          <p:cNvSpPr>
            <a:spLocks noGrp="1"/>
          </p:cNvSpPr>
          <p:nvPr>
            <p:ph type="title"/>
          </p:nvPr>
        </p:nvSpPr>
        <p:spPr>
          <a:xfrm>
            <a:off x="1913468" y="365125"/>
            <a:ext cx="9440332" cy="1325563"/>
          </a:xfrm>
        </p:spPr>
        <p:txBody>
          <a:bodyPr vert="horz" lIns="91440" tIns="45720" rIns="91440" bIns="45720" rtlCol="0" anchor="ctr">
            <a:normAutofit/>
          </a:bodyPr>
          <a:lstStyle/>
          <a:p>
            <a:r>
              <a:rPr lang="en-US" sz="4400" b="0" kern="1200">
                <a:solidFill>
                  <a:schemeClr val="tx1"/>
                </a:solidFill>
                <a:latin typeface="+mj-lt"/>
                <a:ea typeface="+mj-ea"/>
                <a:cs typeface="+mj-cs"/>
                <a:sym typeface="Calibri"/>
              </a:rPr>
              <a:t>Project Recommendations</a:t>
            </a:r>
            <a:endParaRPr lang="en-US" sz="4400" kern="1200">
              <a:solidFill>
                <a:schemeClr val="tx1"/>
              </a:solidFill>
              <a:latin typeface="+mj-lt"/>
              <a:ea typeface="+mj-ea"/>
              <a:cs typeface="+mj-cs"/>
            </a:endParaRPr>
          </a:p>
        </p:txBody>
      </p:sp>
      <p:pic>
        <p:nvPicPr>
          <p:cNvPr id="7" name="Picture 6">
            <a:extLst>
              <a:ext uri="{FF2B5EF4-FFF2-40B4-BE49-F238E27FC236}">
                <a16:creationId xmlns:a16="http://schemas.microsoft.com/office/drawing/2014/main" id="{C5EC4DB5-8584-49A0-9D43-A053713F6B47}"/>
              </a:ext>
            </a:extLst>
          </p:cNvPr>
          <p:cNvPicPr>
            <a:picLocks noChangeAspect="1"/>
          </p:cNvPicPr>
          <p:nvPr/>
        </p:nvPicPr>
        <p:blipFill>
          <a:blip r:embed="rId3"/>
          <a:stretch>
            <a:fillRect/>
          </a:stretch>
        </p:blipFill>
        <p:spPr>
          <a:xfrm>
            <a:off x="10110216" y="173072"/>
            <a:ext cx="1752600" cy="507330"/>
          </a:xfrm>
          <a:prstGeom prst="rect">
            <a:avLst/>
          </a:prstGeom>
        </p:spPr>
      </p:pic>
      <p:sp>
        <p:nvSpPr>
          <p:cNvPr id="3" name="Slide Number Placeholder 2">
            <a:extLst>
              <a:ext uri="{FF2B5EF4-FFF2-40B4-BE49-F238E27FC236}">
                <a16:creationId xmlns:a16="http://schemas.microsoft.com/office/drawing/2014/main" id="{81FF352A-CB2C-4AFF-8FC8-6F9301B8A26B}"/>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tx1">
                    <a:tint val="75000"/>
                  </a:schemeClr>
                </a:solidFill>
                <a:latin typeface="+mn-lt"/>
              </a:rPr>
              <a:pPr>
                <a:spcAft>
                  <a:spcPts val="600"/>
                </a:spcAft>
              </a:pPr>
              <a:t>14</a:t>
            </a:fld>
            <a:endParaRPr lang="en-US" sz="1200">
              <a:solidFill>
                <a:schemeClr val="tx1">
                  <a:tint val="75000"/>
                </a:schemeClr>
              </a:solidFill>
              <a:latin typeface="+mn-lt"/>
            </a:endParaRPr>
          </a:p>
        </p:txBody>
      </p:sp>
      <p:graphicFrame>
        <p:nvGraphicFramePr>
          <p:cNvPr id="6" name="Content Placeholder 3">
            <a:extLst>
              <a:ext uri="{FF2B5EF4-FFF2-40B4-BE49-F238E27FC236}">
                <a16:creationId xmlns:a16="http://schemas.microsoft.com/office/drawing/2014/main" id="{6866528C-A23C-4BC3-9527-0A59F07D0070}"/>
              </a:ext>
            </a:extLst>
          </p:cNvPr>
          <p:cNvGraphicFramePr>
            <a:graphicFrameLocks noGrp="1"/>
          </p:cNvGraphicFramePr>
          <p:nvPr>
            <p:ph idx="1"/>
            <p:extLst>
              <p:ext uri="{D42A27DB-BD31-4B8C-83A1-F6EECF244321}">
                <p14:modId xmlns:p14="http://schemas.microsoft.com/office/powerpoint/2010/main" val="35746932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19431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51B89E8-F88B-40A4-A39E-3946440B1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335AE8D-B60B-4BC5-98A0-ADB3712C8D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3428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28CDF77-6E3E-42ED-9F4E-8B56D42C4EC5}"/>
              </a:ext>
            </a:extLst>
          </p:cNvPr>
          <p:cNvSpPr>
            <a:spLocks noGrp="1"/>
          </p:cNvSpPr>
          <p:nvPr>
            <p:ph type="title"/>
          </p:nvPr>
        </p:nvSpPr>
        <p:spPr>
          <a:xfrm>
            <a:off x="962563" y="624654"/>
            <a:ext cx="10266875" cy="954625"/>
          </a:xfrm>
        </p:spPr>
        <p:txBody>
          <a:bodyPr vert="horz" lIns="91440" tIns="45720" rIns="91440" bIns="45720" rtlCol="0" anchor="ctr">
            <a:normAutofit/>
          </a:bodyPr>
          <a:lstStyle/>
          <a:p>
            <a:pPr algn="ctr"/>
            <a:r>
              <a:rPr lang="en-US" sz="4000" kern="1200">
                <a:solidFill>
                  <a:srgbClr val="FFFFFF"/>
                </a:solidFill>
                <a:latin typeface="+mj-lt"/>
                <a:ea typeface="+mj-ea"/>
                <a:cs typeface="+mj-cs"/>
              </a:rPr>
              <a:t>Human Subject Protection Statement</a:t>
            </a:r>
          </a:p>
        </p:txBody>
      </p:sp>
      <p:sp>
        <p:nvSpPr>
          <p:cNvPr id="4" name="Content Placeholder 3">
            <a:extLst>
              <a:ext uri="{FF2B5EF4-FFF2-40B4-BE49-F238E27FC236}">
                <a16:creationId xmlns:a16="http://schemas.microsoft.com/office/drawing/2014/main" id="{0F4BDD03-019F-4571-8394-FB3A373CD120}"/>
              </a:ext>
            </a:extLst>
          </p:cNvPr>
          <p:cNvSpPr>
            <a:spLocks noGrp="1"/>
          </p:cNvSpPr>
          <p:nvPr>
            <p:ph idx="1"/>
          </p:nvPr>
        </p:nvSpPr>
        <p:spPr>
          <a:xfrm>
            <a:off x="2768425" y="1766888"/>
            <a:ext cx="6655150" cy="1474502"/>
          </a:xfrm>
        </p:spPr>
        <p:txBody>
          <a:bodyPr vert="horz" lIns="91440" tIns="45720" rIns="91440" bIns="45720" rtlCol="0" anchor="t">
            <a:normAutofit/>
          </a:bodyPr>
          <a:lstStyle/>
          <a:p>
            <a:r>
              <a:rPr lang="en-US" sz="2000">
                <a:solidFill>
                  <a:srgbClr val="FFFFFF"/>
                </a:solidFill>
              </a:rPr>
              <a:t>Institutional Review Board (IRB)</a:t>
            </a:r>
          </a:p>
          <a:p>
            <a:r>
              <a:rPr lang="en-US" sz="2000">
                <a:solidFill>
                  <a:srgbClr val="FFFFFF"/>
                </a:solidFill>
              </a:rPr>
              <a:t>IRB Approval</a:t>
            </a:r>
          </a:p>
          <a:p>
            <a:pPr lvl="1"/>
            <a:r>
              <a:rPr lang="en-US" sz="2000">
                <a:solidFill>
                  <a:srgbClr val="FFFFFF"/>
                </a:solidFill>
              </a:rPr>
              <a:t>Privacy, confidentiality, legal and ethical rights</a:t>
            </a:r>
          </a:p>
          <a:p>
            <a:pPr lvl="1"/>
            <a:r>
              <a:rPr lang="en-US" sz="2000">
                <a:solidFill>
                  <a:srgbClr val="FFFFFF"/>
                </a:solidFill>
              </a:rPr>
              <a:t>Protects vulnerable people in our population</a:t>
            </a:r>
          </a:p>
          <a:p>
            <a:pPr lvl="1"/>
            <a:endParaRPr lang="en-US" sz="2000">
              <a:solidFill>
                <a:srgbClr val="FFFFFF"/>
              </a:solidFill>
            </a:endParaRPr>
          </a:p>
        </p:txBody>
      </p:sp>
      <p:pic>
        <p:nvPicPr>
          <p:cNvPr id="5" name="Picture 4">
            <a:extLst>
              <a:ext uri="{FF2B5EF4-FFF2-40B4-BE49-F238E27FC236}">
                <a16:creationId xmlns:a16="http://schemas.microsoft.com/office/drawing/2014/main" id="{3941A20C-F53E-4B9C-B26D-E0955EA59919}"/>
              </a:ext>
            </a:extLst>
          </p:cNvPr>
          <p:cNvPicPr>
            <a:picLocks noChangeAspect="1"/>
          </p:cNvPicPr>
          <p:nvPr/>
        </p:nvPicPr>
        <p:blipFill>
          <a:blip r:embed="rId3"/>
          <a:stretch>
            <a:fillRect/>
          </a:stretch>
        </p:blipFill>
        <p:spPr>
          <a:xfrm>
            <a:off x="4101139" y="4137789"/>
            <a:ext cx="3989724" cy="1154920"/>
          </a:xfrm>
          <a:prstGeom prst="rect">
            <a:avLst/>
          </a:prstGeom>
        </p:spPr>
      </p:pic>
      <p:sp>
        <p:nvSpPr>
          <p:cNvPr id="3" name="Slide Number Placeholder 2">
            <a:extLst>
              <a:ext uri="{FF2B5EF4-FFF2-40B4-BE49-F238E27FC236}">
                <a16:creationId xmlns:a16="http://schemas.microsoft.com/office/drawing/2014/main" id="{CDE3A9ED-7360-470E-83FF-67A25900059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bg1">
                    <a:lumMod val="50000"/>
                    <a:lumOff val="50000"/>
                  </a:schemeClr>
                </a:solidFill>
                <a:latin typeface="+mn-lt"/>
              </a:rPr>
              <a:pPr>
                <a:spcAft>
                  <a:spcPts val="600"/>
                </a:spcAft>
              </a:pPr>
              <a:t>15</a:t>
            </a:fld>
            <a:endParaRPr lang="en-US" sz="1200">
              <a:solidFill>
                <a:schemeClr val="bg1">
                  <a:lumMod val="50000"/>
                  <a:lumOff val="50000"/>
                </a:schemeClr>
              </a:solidFill>
              <a:latin typeface="+mn-lt"/>
            </a:endParaRPr>
          </a:p>
        </p:txBody>
      </p:sp>
    </p:spTree>
    <p:extLst>
      <p:ext uri="{BB962C8B-B14F-4D97-AF65-F5344CB8AC3E}">
        <p14:creationId xmlns:p14="http://schemas.microsoft.com/office/powerpoint/2010/main" val="85651479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BC4246F-674E-44F1-9E3E-B18891C17479}"/>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3700" kern="1200">
                <a:solidFill>
                  <a:srgbClr val="FFFFFF"/>
                </a:solidFill>
                <a:latin typeface="+mj-lt"/>
                <a:ea typeface="+mj-ea"/>
                <a:cs typeface="+mj-cs"/>
              </a:rPr>
              <a:t>Implementation Plan</a:t>
            </a:r>
          </a:p>
        </p:txBody>
      </p:sp>
      <p:sp>
        <p:nvSpPr>
          <p:cNvPr id="3" name="Slide Number Placeholder 2">
            <a:extLst>
              <a:ext uri="{FF2B5EF4-FFF2-40B4-BE49-F238E27FC236}">
                <a16:creationId xmlns:a16="http://schemas.microsoft.com/office/drawing/2014/main" id="{D0F3B70D-BD79-4C07-8775-30616A66BDF3}"/>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16</a:t>
            </a:fld>
            <a:endParaRPr lang="en-US">
              <a:solidFill>
                <a:srgbClr val="898989"/>
              </a:solidFill>
              <a:latin typeface="+mn-lt"/>
            </a:endParaRPr>
          </a:p>
        </p:txBody>
      </p:sp>
      <p:graphicFrame>
        <p:nvGraphicFramePr>
          <p:cNvPr id="6" name="Content Placeholder 3">
            <a:extLst>
              <a:ext uri="{FF2B5EF4-FFF2-40B4-BE49-F238E27FC236}">
                <a16:creationId xmlns:a16="http://schemas.microsoft.com/office/drawing/2014/main" id="{9D82A110-FBD7-438A-BF4F-6B81C33523AA}"/>
              </a:ext>
            </a:extLst>
          </p:cNvPr>
          <p:cNvGraphicFramePr>
            <a:graphicFrameLocks noGrp="1"/>
          </p:cNvGraphicFramePr>
          <p:nvPr>
            <p:ph idx="1"/>
            <p:extLst>
              <p:ext uri="{D42A27DB-BD31-4B8C-83A1-F6EECF244321}">
                <p14:modId xmlns:p14="http://schemas.microsoft.com/office/powerpoint/2010/main" val="4131940927"/>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B8C3AD34-06C6-475B-A11E-9D8E414CC283}"/>
              </a:ext>
            </a:extLst>
          </p:cNvPr>
          <p:cNvPicPr>
            <a:picLocks noChangeAspect="1"/>
          </p:cNvPicPr>
          <p:nvPr/>
        </p:nvPicPr>
        <p:blipFill>
          <a:blip r:embed="rId9"/>
          <a:stretch>
            <a:fillRect/>
          </a:stretch>
        </p:blipFill>
        <p:spPr>
          <a:xfrm>
            <a:off x="9691155" y="108744"/>
            <a:ext cx="1819434" cy="526678"/>
          </a:xfrm>
          <a:prstGeom prst="rect">
            <a:avLst/>
          </a:prstGeom>
        </p:spPr>
      </p:pic>
    </p:spTree>
    <p:extLst>
      <p:ext uri="{BB962C8B-B14F-4D97-AF65-F5344CB8AC3E}">
        <p14:creationId xmlns:p14="http://schemas.microsoft.com/office/powerpoint/2010/main" val="254554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1E6EBB2-F521-4311-802C-B4849EC5CE3D}"/>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4000" kern="1200">
                <a:solidFill>
                  <a:srgbClr val="FFFFFF"/>
                </a:solidFill>
                <a:latin typeface="+mj-lt"/>
                <a:ea typeface="+mj-ea"/>
                <a:cs typeface="+mj-cs"/>
              </a:rPr>
              <a:t>Measurement Plan</a:t>
            </a:r>
          </a:p>
        </p:txBody>
      </p:sp>
      <p:sp>
        <p:nvSpPr>
          <p:cNvPr id="3" name="Slide Number Placeholder 2">
            <a:extLst>
              <a:ext uri="{FF2B5EF4-FFF2-40B4-BE49-F238E27FC236}">
                <a16:creationId xmlns:a16="http://schemas.microsoft.com/office/drawing/2014/main" id="{0776F31C-D484-422C-8293-EB492B9B4A97}"/>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17</a:t>
            </a:fld>
            <a:endParaRPr lang="en-US">
              <a:solidFill>
                <a:srgbClr val="898989"/>
              </a:solidFill>
              <a:latin typeface="+mn-lt"/>
            </a:endParaRPr>
          </a:p>
        </p:txBody>
      </p:sp>
      <p:graphicFrame>
        <p:nvGraphicFramePr>
          <p:cNvPr id="6" name="Content Placeholder 3">
            <a:extLst>
              <a:ext uri="{FF2B5EF4-FFF2-40B4-BE49-F238E27FC236}">
                <a16:creationId xmlns:a16="http://schemas.microsoft.com/office/drawing/2014/main" id="{3566F75E-0FC6-4B63-9A36-0D9C3C512F2D}"/>
              </a:ext>
            </a:extLst>
          </p:cNvPr>
          <p:cNvGraphicFramePr>
            <a:graphicFrameLocks noGrp="1"/>
          </p:cNvGraphicFramePr>
          <p:nvPr>
            <p:ph idx="1"/>
            <p:extLst>
              <p:ext uri="{D42A27DB-BD31-4B8C-83A1-F6EECF244321}">
                <p14:modId xmlns:p14="http://schemas.microsoft.com/office/powerpoint/2010/main" val="582344597"/>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BA81EFB6-1D17-4543-B3A2-BE1AD4F28023}"/>
              </a:ext>
            </a:extLst>
          </p:cNvPr>
          <p:cNvPicPr>
            <a:picLocks noChangeAspect="1"/>
          </p:cNvPicPr>
          <p:nvPr/>
        </p:nvPicPr>
        <p:blipFill>
          <a:blip r:embed="rId9"/>
          <a:stretch>
            <a:fillRect/>
          </a:stretch>
        </p:blipFill>
        <p:spPr>
          <a:xfrm>
            <a:off x="9577224" y="108744"/>
            <a:ext cx="1819434" cy="526678"/>
          </a:xfrm>
          <a:prstGeom prst="rect">
            <a:avLst/>
          </a:prstGeom>
        </p:spPr>
      </p:pic>
    </p:spTree>
    <p:extLst>
      <p:ext uri="{BB962C8B-B14F-4D97-AF65-F5344CB8AC3E}">
        <p14:creationId xmlns:p14="http://schemas.microsoft.com/office/powerpoint/2010/main" val="852154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E47F8F8-86CD-4E87-803F-C14075FD0375}"/>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4400" kern="1200">
                <a:solidFill>
                  <a:srgbClr val="000000"/>
                </a:solidFill>
                <a:latin typeface="+mj-lt"/>
                <a:ea typeface="+mj-ea"/>
                <a:cs typeface="+mj-cs"/>
              </a:rPr>
              <a:t>Project Implementation</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User">
            <a:extLst>
              <a:ext uri="{FF2B5EF4-FFF2-40B4-BE49-F238E27FC236}">
                <a16:creationId xmlns:a16="http://schemas.microsoft.com/office/drawing/2014/main" id="{F023E0A8-9A52-4990-BF16-DBED97ECFD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CC1CD789-702B-49FA-B6CD-1724D140738D}"/>
              </a:ext>
            </a:extLst>
          </p:cNvPr>
          <p:cNvSpPr>
            <a:spLocks noGrp="1"/>
          </p:cNvSpPr>
          <p:nvPr>
            <p:ph idx="1"/>
          </p:nvPr>
        </p:nvSpPr>
        <p:spPr>
          <a:xfrm>
            <a:off x="6090574" y="2421682"/>
            <a:ext cx="4977578" cy="3639289"/>
          </a:xfrm>
        </p:spPr>
        <p:txBody>
          <a:bodyPr vert="horz" lIns="91440" tIns="45720" rIns="91440" bIns="45720" rtlCol="0" anchor="ctr">
            <a:normAutofit/>
          </a:bodyPr>
          <a:lstStyle/>
          <a:p>
            <a:r>
              <a:rPr lang="en-US" sz="2000" dirty="0">
                <a:solidFill>
                  <a:srgbClr val="000000"/>
                </a:solidFill>
              </a:rPr>
              <a:t>Education</a:t>
            </a:r>
          </a:p>
          <a:p>
            <a:pPr lvl="1"/>
            <a:r>
              <a:rPr lang="en-US" sz="1600" dirty="0">
                <a:solidFill>
                  <a:srgbClr val="000000"/>
                </a:solidFill>
              </a:rPr>
              <a:t>Oncology unit</a:t>
            </a:r>
          </a:p>
          <a:p>
            <a:pPr lvl="1"/>
            <a:r>
              <a:rPr lang="en-US" sz="1600" dirty="0">
                <a:solidFill>
                  <a:srgbClr val="000000"/>
                </a:solidFill>
              </a:rPr>
              <a:t>Nurse residency</a:t>
            </a:r>
          </a:p>
          <a:p>
            <a:r>
              <a:rPr lang="en-US" sz="2000" dirty="0">
                <a:solidFill>
                  <a:srgbClr val="000000"/>
                </a:solidFill>
              </a:rPr>
              <a:t>Feedback Survey</a:t>
            </a:r>
          </a:p>
          <a:p>
            <a:pPr lvl="1"/>
            <a:r>
              <a:rPr lang="en-US" sz="1600" dirty="0">
                <a:solidFill>
                  <a:srgbClr val="000000"/>
                </a:solidFill>
              </a:rPr>
              <a:t>Altered to meet individual needs</a:t>
            </a:r>
          </a:p>
          <a:p>
            <a:r>
              <a:rPr lang="en-US" sz="2000" dirty="0">
                <a:solidFill>
                  <a:srgbClr val="000000"/>
                </a:solidFill>
              </a:rPr>
              <a:t>Rounding Light System</a:t>
            </a:r>
          </a:p>
          <a:p>
            <a:pPr lvl="1"/>
            <a:r>
              <a:rPr lang="en-US" sz="1600" dirty="0">
                <a:solidFill>
                  <a:srgbClr val="000000"/>
                </a:solidFill>
              </a:rPr>
              <a:t>Resistance by interdisciplinary team members</a:t>
            </a:r>
          </a:p>
          <a:p>
            <a:r>
              <a:rPr lang="en-US" sz="2000" dirty="0">
                <a:solidFill>
                  <a:srgbClr val="000000"/>
                </a:solidFill>
              </a:rPr>
              <a:t>Intentional Rounding Cards</a:t>
            </a:r>
          </a:p>
          <a:p>
            <a:r>
              <a:rPr lang="en-US" sz="2000" dirty="0">
                <a:solidFill>
                  <a:srgbClr val="000000"/>
                </a:solidFill>
              </a:rPr>
              <a:t>Epic Order Sets</a:t>
            </a:r>
            <a:endParaRPr lang="en-US" sz="1600" dirty="0">
              <a:solidFill>
                <a:srgbClr val="000000"/>
              </a:solidFill>
            </a:endParaRPr>
          </a:p>
          <a:p>
            <a:endParaRPr lang="en-US" sz="1600" dirty="0">
              <a:solidFill>
                <a:srgbClr val="000000"/>
              </a:solidFill>
            </a:endParaRPr>
          </a:p>
        </p:txBody>
      </p:sp>
      <p:sp>
        <p:nvSpPr>
          <p:cNvPr id="3" name="Slide Number Placeholder 2">
            <a:extLst>
              <a:ext uri="{FF2B5EF4-FFF2-40B4-BE49-F238E27FC236}">
                <a16:creationId xmlns:a16="http://schemas.microsoft.com/office/drawing/2014/main" id="{F932F153-08BC-4DC1-8103-1E5C172DCC18}"/>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18</a:t>
            </a:fld>
            <a:endParaRPr lang="en-US" sz="1100">
              <a:solidFill>
                <a:srgbClr val="898989"/>
              </a:solidFill>
              <a:latin typeface="+mn-lt"/>
            </a:endParaRPr>
          </a:p>
        </p:txBody>
      </p:sp>
      <p:pic>
        <p:nvPicPr>
          <p:cNvPr id="9" name="Picture 8">
            <a:extLst>
              <a:ext uri="{FF2B5EF4-FFF2-40B4-BE49-F238E27FC236}">
                <a16:creationId xmlns:a16="http://schemas.microsoft.com/office/drawing/2014/main" id="{7FA52507-4400-4601-AFB0-6D7901021E6B}"/>
              </a:ext>
            </a:extLst>
          </p:cNvPr>
          <p:cNvPicPr>
            <a:picLocks noChangeAspect="1"/>
          </p:cNvPicPr>
          <p:nvPr/>
        </p:nvPicPr>
        <p:blipFill>
          <a:blip r:embed="rId6"/>
          <a:stretch>
            <a:fillRect/>
          </a:stretch>
        </p:blipFill>
        <p:spPr>
          <a:xfrm>
            <a:off x="9577224" y="111601"/>
            <a:ext cx="1819434" cy="526678"/>
          </a:xfrm>
          <a:prstGeom prst="rect">
            <a:avLst/>
          </a:prstGeom>
        </p:spPr>
      </p:pic>
    </p:spTree>
    <p:extLst>
      <p:ext uri="{BB962C8B-B14F-4D97-AF65-F5344CB8AC3E}">
        <p14:creationId xmlns:p14="http://schemas.microsoft.com/office/powerpoint/2010/main" val="48994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8109B4C-8150-49A5-8CA6-2F99B65179D2}"/>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4000" kern="1200">
                <a:solidFill>
                  <a:srgbClr val="FFFFFF"/>
                </a:solidFill>
                <a:latin typeface="+mj-lt"/>
                <a:ea typeface="+mj-ea"/>
                <a:cs typeface="+mj-cs"/>
              </a:rPr>
              <a:t>Project Measurement</a:t>
            </a:r>
          </a:p>
        </p:txBody>
      </p:sp>
      <p:sp>
        <p:nvSpPr>
          <p:cNvPr id="3" name="Slide Number Placeholder 2">
            <a:extLst>
              <a:ext uri="{FF2B5EF4-FFF2-40B4-BE49-F238E27FC236}">
                <a16:creationId xmlns:a16="http://schemas.microsoft.com/office/drawing/2014/main" id="{102B8CF7-E2E3-4A9D-AB77-A8A37F6B79BA}"/>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19</a:t>
            </a:fld>
            <a:endParaRPr lang="en-US">
              <a:solidFill>
                <a:srgbClr val="898989"/>
              </a:solidFill>
              <a:latin typeface="+mn-lt"/>
            </a:endParaRPr>
          </a:p>
        </p:txBody>
      </p:sp>
      <p:graphicFrame>
        <p:nvGraphicFramePr>
          <p:cNvPr id="6" name="Content Placeholder 3">
            <a:extLst>
              <a:ext uri="{FF2B5EF4-FFF2-40B4-BE49-F238E27FC236}">
                <a16:creationId xmlns:a16="http://schemas.microsoft.com/office/drawing/2014/main" id="{F63A73B1-980E-43CD-B565-4A9CD5055E54}"/>
              </a:ext>
            </a:extLst>
          </p:cNvPr>
          <p:cNvGraphicFramePr>
            <a:graphicFrameLocks noGrp="1"/>
          </p:cNvGraphicFramePr>
          <p:nvPr>
            <p:ph idx="1"/>
            <p:extLst>
              <p:ext uri="{D42A27DB-BD31-4B8C-83A1-F6EECF244321}">
                <p14:modId xmlns:p14="http://schemas.microsoft.com/office/powerpoint/2010/main" val="40848750"/>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06E3A8DE-A173-4638-9206-3B5D7F0E537E}"/>
              </a:ext>
            </a:extLst>
          </p:cNvPr>
          <p:cNvPicPr>
            <a:picLocks noChangeAspect="1"/>
          </p:cNvPicPr>
          <p:nvPr/>
        </p:nvPicPr>
        <p:blipFill>
          <a:blip r:embed="rId9"/>
          <a:stretch>
            <a:fillRect/>
          </a:stretch>
        </p:blipFill>
        <p:spPr>
          <a:xfrm>
            <a:off x="9577224" y="214488"/>
            <a:ext cx="1819434" cy="526678"/>
          </a:xfrm>
          <a:prstGeom prst="rect">
            <a:avLst/>
          </a:prstGeom>
        </p:spPr>
      </p:pic>
    </p:spTree>
    <p:extLst>
      <p:ext uri="{BB962C8B-B14F-4D97-AF65-F5344CB8AC3E}">
        <p14:creationId xmlns:p14="http://schemas.microsoft.com/office/powerpoint/2010/main" val="2207614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 name="Rectangle 12">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4">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E3BD8413-C238-49D7-A4E1-E8FEF1811A0E}"/>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3100" kern="1200">
                <a:solidFill>
                  <a:srgbClr val="FFFFFF"/>
                </a:solidFill>
                <a:latin typeface="+mj-lt"/>
                <a:ea typeface="+mj-ea"/>
                <a:cs typeface="+mj-cs"/>
              </a:rPr>
              <a:t>Acknowledgements</a:t>
            </a:r>
          </a:p>
        </p:txBody>
      </p:sp>
      <p:sp>
        <p:nvSpPr>
          <p:cNvPr id="2" name="Slide Number Placeholder 1">
            <a:extLst>
              <a:ext uri="{FF2B5EF4-FFF2-40B4-BE49-F238E27FC236}">
                <a16:creationId xmlns:a16="http://schemas.microsoft.com/office/drawing/2014/main" id="{0B24BF10-2B55-43AB-9F77-F1A1410384A9}"/>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2</a:t>
            </a:fld>
            <a:endParaRPr lang="en-US">
              <a:solidFill>
                <a:srgbClr val="898989"/>
              </a:solidFill>
              <a:latin typeface="+mn-lt"/>
            </a:endParaRPr>
          </a:p>
        </p:txBody>
      </p:sp>
      <p:pic>
        <p:nvPicPr>
          <p:cNvPr id="6" name="Picture 5">
            <a:extLst>
              <a:ext uri="{FF2B5EF4-FFF2-40B4-BE49-F238E27FC236}">
                <a16:creationId xmlns:a16="http://schemas.microsoft.com/office/drawing/2014/main" id="{0597D04F-AEDD-400E-B643-D72D5D9387F5}"/>
              </a:ext>
            </a:extLst>
          </p:cNvPr>
          <p:cNvPicPr>
            <a:picLocks noChangeAspect="1"/>
          </p:cNvPicPr>
          <p:nvPr/>
        </p:nvPicPr>
        <p:blipFill>
          <a:blip r:embed="rId4"/>
          <a:stretch>
            <a:fillRect/>
          </a:stretch>
        </p:blipFill>
        <p:spPr>
          <a:xfrm>
            <a:off x="10061270" y="210530"/>
            <a:ext cx="1819434" cy="526678"/>
          </a:xfrm>
          <a:prstGeom prst="rect">
            <a:avLst/>
          </a:prstGeom>
        </p:spPr>
      </p:pic>
      <p:graphicFrame>
        <p:nvGraphicFramePr>
          <p:cNvPr id="19" name="Text Placeholder 4">
            <a:extLst>
              <a:ext uri="{FF2B5EF4-FFF2-40B4-BE49-F238E27FC236}">
                <a16:creationId xmlns:a16="http://schemas.microsoft.com/office/drawing/2014/main" id="{066655E6-43B8-420F-B521-D2AF9F77A114}"/>
              </a:ext>
            </a:extLst>
          </p:cNvPr>
          <p:cNvGraphicFramePr>
            <a:graphicFrameLocks noGrp="1"/>
          </p:cNvGraphicFramePr>
          <p:nvPr>
            <p:ph idx="1"/>
            <p:extLst>
              <p:ext uri="{D42A27DB-BD31-4B8C-83A1-F6EECF244321}">
                <p14:modId xmlns:p14="http://schemas.microsoft.com/office/powerpoint/2010/main" val="1742417558"/>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027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D8C19D1-6B87-4366-9688-E1E5C44B3770}"/>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4400" kern="1200">
                <a:solidFill>
                  <a:srgbClr val="000000"/>
                </a:solidFill>
                <a:latin typeface="+mj-lt"/>
                <a:ea typeface="+mj-ea"/>
                <a:cs typeface="+mj-cs"/>
              </a:rPr>
              <a:t>Hand off - Conclusion</a:t>
            </a:r>
          </a:p>
        </p:txBody>
      </p:sp>
      <p:sp>
        <p:nvSpPr>
          <p:cNvPr id="2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7" name="Graphic 16" descr="Thumbs Up Sign">
            <a:extLst>
              <a:ext uri="{FF2B5EF4-FFF2-40B4-BE49-F238E27FC236}">
                <a16:creationId xmlns:a16="http://schemas.microsoft.com/office/drawing/2014/main" id="{2C0F801C-63BC-4C89-A9EA-F2B7B5B42D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A1490975-65C1-4D56-929E-CA8452970C2C}"/>
              </a:ext>
            </a:extLst>
          </p:cNvPr>
          <p:cNvSpPr>
            <a:spLocks noGrp="1"/>
          </p:cNvSpPr>
          <p:nvPr>
            <p:ph idx="1"/>
          </p:nvPr>
        </p:nvSpPr>
        <p:spPr>
          <a:xfrm>
            <a:off x="6090574" y="2421682"/>
            <a:ext cx="4977578" cy="3639289"/>
          </a:xfrm>
        </p:spPr>
        <p:txBody>
          <a:bodyPr vert="horz" lIns="91440" tIns="45720" rIns="91440" bIns="45720" rtlCol="0" anchor="ctr">
            <a:normAutofit/>
          </a:bodyPr>
          <a:lstStyle/>
          <a:p>
            <a:r>
              <a:rPr lang="en-US" sz="2000" dirty="0">
                <a:solidFill>
                  <a:srgbClr val="000000"/>
                </a:solidFill>
              </a:rPr>
              <a:t>Clinical Education</a:t>
            </a:r>
          </a:p>
          <a:p>
            <a:pPr lvl="1"/>
            <a:r>
              <a:rPr lang="en-US" sz="2000" dirty="0">
                <a:solidFill>
                  <a:srgbClr val="000000"/>
                </a:solidFill>
              </a:rPr>
              <a:t>Continue to measure outcomes</a:t>
            </a:r>
          </a:p>
          <a:p>
            <a:pPr lvl="1"/>
            <a:r>
              <a:rPr lang="en-US" sz="2000" dirty="0">
                <a:solidFill>
                  <a:srgbClr val="000000"/>
                </a:solidFill>
              </a:rPr>
              <a:t>Adapt, tweak, and fix</a:t>
            </a:r>
          </a:p>
          <a:p>
            <a:r>
              <a:rPr lang="en-US" sz="2000" dirty="0">
                <a:solidFill>
                  <a:srgbClr val="000000"/>
                </a:solidFill>
              </a:rPr>
              <a:t>Solid methodology for improving patient outcomes</a:t>
            </a:r>
          </a:p>
        </p:txBody>
      </p:sp>
      <p:sp>
        <p:nvSpPr>
          <p:cNvPr id="3" name="Slide Number Placeholder 2">
            <a:extLst>
              <a:ext uri="{FF2B5EF4-FFF2-40B4-BE49-F238E27FC236}">
                <a16:creationId xmlns:a16="http://schemas.microsoft.com/office/drawing/2014/main" id="{2176152B-8749-4687-B2EB-EB89E4056997}"/>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20</a:t>
            </a:fld>
            <a:endParaRPr lang="en-US" sz="1100">
              <a:solidFill>
                <a:srgbClr val="898989"/>
              </a:solidFill>
              <a:latin typeface="+mn-lt"/>
            </a:endParaRPr>
          </a:p>
        </p:txBody>
      </p:sp>
      <p:pic>
        <p:nvPicPr>
          <p:cNvPr id="10" name="Picture 9">
            <a:extLst>
              <a:ext uri="{FF2B5EF4-FFF2-40B4-BE49-F238E27FC236}">
                <a16:creationId xmlns:a16="http://schemas.microsoft.com/office/drawing/2014/main" id="{6B2D5ACE-FBC4-4628-B20F-FFD400E6D9D6}"/>
              </a:ext>
            </a:extLst>
          </p:cNvPr>
          <p:cNvPicPr>
            <a:picLocks noChangeAspect="1"/>
          </p:cNvPicPr>
          <p:nvPr/>
        </p:nvPicPr>
        <p:blipFill>
          <a:blip r:embed="rId6"/>
          <a:stretch>
            <a:fillRect/>
          </a:stretch>
        </p:blipFill>
        <p:spPr>
          <a:xfrm>
            <a:off x="9916213" y="76299"/>
            <a:ext cx="1819434" cy="526678"/>
          </a:xfrm>
          <a:prstGeom prst="rect">
            <a:avLst/>
          </a:prstGeom>
        </p:spPr>
      </p:pic>
    </p:spTree>
    <p:extLst>
      <p:ext uri="{BB962C8B-B14F-4D97-AF65-F5344CB8AC3E}">
        <p14:creationId xmlns:p14="http://schemas.microsoft.com/office/powerpoint/2010/main" val="2644191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9">
            <a:extLst>
              <a:ext uri="{FF2B5EF4-FFF2-40B4-BE49-F238E27FC236}">
                <a16:creationId xmlns:a16="http://schemas.microsoft.com/office/drawing/2014/main" id="{84867EAF-AE1D-4322-9DE8-383AE3F7BC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1"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58059CD-780B-424F-8142-38AA6C0052B3}"/>
              </a:ext>
            </a:extLst>
          </p:cNvPr>
          <p:cNvSpPr>
            <a:spLocks noGrp="1"/>
          </p:cNvSpPr>
          <p:nvPr>
            <p:ph type="title"/>
          </p:nvPr>
        </p:nvSpPr>
        <p:spPr>
          <a:xfrm>
            <a:off x="726057" y="3121701"/>
            <a:ext cx="3658053" cy="1786515"/>
          </a:xfrm>
        </p:spPr>
        <p:txBody>
          <a:bodyPr vert="horz" lIns="91440" tIns="45720" rIns="91440" bIns="45720" rtlCol="0" anchor="t">
            <a:normAutofit/>
          </a:bodyPr>
          <a:lstStyle/>
          <a:p>
            <a:r>
              <a:rPr lang="en-US" sz="4400" kern="1200">
                <a:solidFill>
                  <a:srgbClr val="FFFFFF"/>
                </a:solidFill>
                <a:latin typeface="+mj-lt"/>
                <a:ea typeface="+mj-ea"/>
                <a:cs typeface="+mj-cs"/>
              </a:rPr>
              <a:t>Questions?</a:t>
            </a:r>
          </a:p>
        </p:txBody>
      </p:sp>
      <p:pic>
        <p:nvPicPr>
          <p:cNvPr id="8" name="Graphic 7" descr="Questions">
            <a:extLst>
              <a:ext uri="{FF2B5EF4-FFF2-40B4-BE49-F238E27FC236}">
                <a16:creationId xmlns:a16="http://schemas.microsoft.com/office/drawing/2014/main" id="{71B2D3EA-EDFB-4BAB-ACE3-797F94A486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79341" y="916459"/>
            <a:ext cx="5017318" cy="5017318"/>
          </a:xfrm>
          <a:prstGeom prst="rect">
            <a:avLst/>
          </a:prstGeom>
          <a:ln w="9525">
            <a:noFill/>
          </a:ln>
        </p:spPr>
      </p:pic>
      <p:sp>
        <p:nvSpPr>
          <p:cNvPr id="3" name="Slide Number Placeholder 2">
            <a:extLst>
              <a:ext uri="{FF2B5EF4-FFF2-40B4-BE49-F238E27FC236}">
                <a16:creationId xmlns:a16="http://schemas.microsoft.com/office/drawing/2014/main" id="{5F805A91-4286-4134-8A1A-2EBF20B64B10}"/>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21</a:t>
            </a:fld>
            <a:endParaRPr lang="en-US" sz="1100">
              <a:solidFill>
                <a:srgbClr val="898989"/>
              </a:solidFill>
              <a:latin typeface="+mn-lt"/>
            </a:endParaRPr>
          </a:p>
        </p:txBody>
      </p:sp>
    </p:spTree>
    <p:extLst>
      <p:ext uri="{BB962C8B-B14F-4D97-AF65-F5344CB8AC3E}">
        <p14:creationId xmlns:p14="http://schemas.microsoft.com/office/powerpoint/2010/main" val="3740118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A6DD355-A41C-4662-B86F-34235769FC95}"/>
              </a:ext>
            </a:extLst>
          </p:cNvPr>
          <p:cNvSpPr>
            <a:spLocks noGrp="1"/>
          </p:cNvSpPr>
          <p:nvPr>
            <p:ph type="title"/>
          </p:nvPr>
        </p:nvSpPr>
        <p:spPr>
          <a:xfrm>
            <a:off x="5847954" y="70003"/>
            <a:ext cx="4977976" cy="1454051"/>
          </a:xfrm>
        </p:spPr>
        <p:txBody>
          <a:bodyPr vert="horz" lIns="91440" tIns="45720" rIns="91440" bIns="45720" rtlCol="0" anchor="ctr">
            <a:normAutofit/>
          </a:bodyPr>
          <a:lstStyle/>
          <a:p>
            <a:r>
              <a:rPr lang="en-US" sz="4400" kern="1200" dirty="0">
                <a:solidFill>
                  <a:srgbClr val="000000"/>
                </a:solidFill>
                <a:latin typeface="+mj-lt"/>
                <a:ea typeface="+mj-ea"/>
                <a:cs typeface="+mj-cs"/>
              </a:rPr>
              <a:t>References</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Books">
            <a:extLst>
              <a:ext uri="{FF2B5EF4-FFF2-40B4-BE49-F238E27FC236}">
                <a16:creationId xmlns:a16="http://schemas.microsoft.com/office/drawing/2014/main" id="{63000EF5-AB84-41A7-B926-18474C9F041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42EDE922-ACF8-4B7A-8519-90A8013F18BD}"/>
              </a:ext>
            </a:extLst>
          </p:cNvPr>
          <p:cNvSpPr>
            <a:spLocks noGrp="1"/>
          </p:cNvSpPr>
          <p:nvPr>
            <p:ph idx="1"/>
          </p:nvPr>
        </p:nvSpPr>
        <p:spPr>
          <a:xfrm>
            <a:off x="5303520" y="1188720"/>
            <a:ext cx="5764632" cy="4872251"/>
          </a:xfrm>
        </p:spPr>
        <p:txBody>
          <a:bodyPr vert="horz" lIns="91440" tIns="45720" rIns="91440" bIns="45720" rtlCol="0" anchor="ctr">
            <a:normAutofit fontScale="92500" lnSpcReduction="10000"/>
          </a:bodyPr>
          <a:lstStyle/>
          <a:p>
            <a:pPr marL="25400"/>
            <a:r>
              <a:rPr lang="en-US" sz="1300" dirty="0" err="1">
                <a:solidFill>
                  <a:srgbClr val="000000"/>
                </a:solidFill>
              </a:rPr>
              <a:t>Krepper</a:t>
            </a:r>
            <a:r>
              <a:rPr lang="en-US" sz="1300" dirty="0">
                <a:solidFill>
                  <a:srgbClr val="000000"/>
                </a:solidFill>
              </a:rPr>
              <a:t>, Rebecca., Vallejo, Beryl., Smith, Claudia., Lindy, Cheryl., </a:t>
            </a:r>
            <a:r>
              <a:rPr lang="en-US" sz="1300" dirty="0" err="1">
                <a:solidFill>
                  <a:srgbClr val="000000"/>
                </a:solidFill>
              </a:rPr>
              <a:t>Fullmer</a:t>
            </a:r>
            <a:r>
              <a:rPr lang="en-US" sz="1300" dirty="0">
                <a:solidFill>
                  <a:srgbClr val="000000"/>
                </a:solidFill>
              </a:rPr>
              <a:t>, Cheryl., Messimer, 	Sharon., Xing, Yun., Myers, Karen, (2012). Evaluation of a standardized hourly rounding 	process (</a:t>
            </a:r>
            <a:r>
              <a:rPr lang="en-US" sz="1300" dirty="0" err="1">
                <a:solidFill>
                  <a:srgbClr val="000000"/>
                </a:solidFill>
              </a:rPr>
              <a:t>SHaRP</a:t>
            </a:r>
            <a:r>
              <a:rPr lang="en-US" sz="1300" dirty="0">
                <a:solidFill>
                  <a:srgbClr val="000000"/>
                </a:solidFill>
              </a:rPr>
              <a:t>). Journal for Healthcare Quality.  36(2), 62-69.</a:t>
            </a:r>
          </a:p>
          <a:p>
            <a:pPr marL="25400"/>
            <a:r>
              <a:rPr lang="en-US" sz="1300" dirty="0" err="1">
                <a:solidFill>
                  <a:srgbClr val="000000"/>
                </a:solidFill>
              </a:rPr>
              <a:t>Manyibe</a:t>
            </a:r>
            <a:r>
              <a:rPr lang="en-US" sz="1300" dirty="0">
                <a:solidFill>
                  <a:srgbClr val="000000"/>
                </a:solidFill>
              </a:rPr>
              <a:t>, E., </a:t>
            </a:r>
            <a:r>
              <a:rPr lang="en-US" sz="1300" dirty="0" err="1">
                <a:solidFill>
                  <a:srgbClr val="000000"/>
                </a:solidFill>
              </a:rPr>
              <a:t>Aref</a:t>
            </a:r>
            <a:r>
              <a:rPr lang="en-US" sz="1300" dirty="0">
                <a:solidFill>
                  <a:srgbClr val="000000"/>
                </a:solidFill>
              </a:rPr>
              <a:t>, F., Hunter, T., Moore, C., &amp; Washington, A. (2015). An emerging conceptual framework for conducting</a:t>
            </a:r>
          </a:p>
          <a:p>
            <a:pPr marL="25400"/>
            <a:r>
              <a:rPr lang="en-US" sz="1300" dirty="0">
                <a:solidFill>
                  <a:srgbClr val="000000"/>
                </a:solidFill>
              </a:rPr>
              <a:t> disability, health, independent, living, and rehabilitation research mentorship and training at minority serving institutions. </a:t>
            </a:r>
            <a:r>
              <a:rPr lang="en-US" sz="1300" i="1" dirty="0">
                <a:solidFill>
                  <a:srgbClr val="000000"/>
                </a:solidFill>
              </a:rPr>
              <a:t>The Journal of Rehabilitation. 81</a:t>
            </a:r>
            <a:r>
              <a:rPr lang="en-US" sz="1300" dirty="0">
                <a:solidFill>
                  <a:srgbClr val="000000"/>
                </a:solidFill>
              </a:rPr>
              <a:t>(4)</a:t>
            </a:r>
          </a:p>
          <a:p>
            <a:pPr marL="25400"/>
            <a:r>
              <a:rPr lang="en-US" sz="1300" dirty="0">
                <a:solidFill>
                  <a:srgbClr val="000000"/>
                </a:solidFill>
              </a:rPr>
              <a:t>McLeod, J., &amp; </a:t>
            </a:r>
            <a:r>
              <a:rPr lang="en-US" sz="1300" dirty="0" err="1">
                <a:solidFill>
                  <a:srgbClr val="000000"/>
                </a:solidFill>
              </a:rPr>
              <a:t>Tetzlaff</a:t>
            </a:r>
            <a:r>
              <a:rPr lang="en-US" sz="1300" dirty="0">
                <a:solidFill>
                  <a:srgbClr val="000000"/>
                </a:solidFill>
              </a:rPr>
              <a:t>, S.  (2015).  The value of purposeful rounding.  </a:t>
            </a:r>
            <a:r>
              <a:rPr lang="en-US" sz="1300" i="1" dirty="0">
                <a:solidFill>
                  <a:srgbClr val="000000"/>
                </a:solidFill>
              </a:rPr>
              <a:t>American Nurse Today</a:t>
            </a:r>
            <a:r>
              <a:rPr lang="en-US" sz="1300" dirty="0">
                <a:solidFill>
                  <a:srgbClr val="000000"/>
                </a:solidFill>
              </a:rPr>
              <a:t>, 	Supplement; 6-7.</a:t>
            </a:r>
          </a:p>
          <a:p>
            <a:pPr marL="25400"/>
            <a:r>
              <a:rPr lang="en-US" sz="1300" dirty="0">
                <a:solidFill>
                  <a:srgbClr val="000000"/>
                </a:solidFill>
              </a:rPr>
              <a:t>Mitchell, G. (2013). Selecting the best theory to implement planned change. Nursing Management. 20(1), 32-37</a:t>
            </a:r>
          </a:p>
          <a:p>
            <a:pPr marL="25400"/>
            <a:r>
              <a:rPr lang="en-US" sz="1300" dirty="0">
                <a:solidFill>
                  <a:srgbClr val="000000"/>
                </a:solidFill>
              </a:rPr>
              <a:t>Mitchell, M.D., </a:t>
            </a:r>
            <a:r>
              <a:rPr lang="en-US" sz="1300" dirty="0" err="1">
                <a:solidFill>
                  <a:srgbClr val="000000"/>
                </a:solidFill>
              </a:rPr>
              <a:t>Lavenberg</a:t>
            </a:r>
            <a:r>
              <a:rPr lang="en-US" sz="1300" dirty="0">
                <a:solidFill>
                  <a:srgbClr val="000000"/>
                </a:solidFill>
              </a:rPr>
              <a:t>, J.G., Trotta, R.L., &amp; </a:t>
            </a:r>
            <a:r>
              <a:rPr lang="en-US" sz="1300" dirty="0" err="1">
                <a:solidFill>
                  <a:srgbClr val="000000"/>
                </a:solidFill>
              </a:rPr>
              <a:t>Umscheid</a:t>
            </a:r>
            <a:r>
              <a:rPr lang="en-US" sz="1300" dirty="0">
                <a:solidFill>
                  <a:srgbClr val="000000"/>
                </a:solidFill>
              </a:rPr>
              <a:t>, C.A.  (2014).  Hourly rounding to improve nursing</a:t>
            </a:r>
          </a:p>
          <a:p>
            <a:pPr marL="25400"/>
            <a:r>
              <a:rPr lang="en-US" sz="1300" dirty="0">
                <a:solidFill>
                  <a:srgbClr val="000000"/>
                </a:solidFill>
              </a:rPr>
              <a:t> responsiveness: A systematic review.  </a:t>
            </a:r>
            <a:r>
              <a:rPr lang="en-US" sz="1300" i="1" dirty="0">
                <a:solidFill>
                  <a:srgbClr val="000000"/>
                </a:solidFill>
              </a:rPr>
              <a:t>The Journal of Nursing Administration, 44(</a:t>
            </a:r>
            <a:r>
              <a:rPr lang="en-US" sz="1300" dirty="0">
                <a:solidFill>
                  <a:srgbClr val="000000"/>
                </a:solidFill>
              </a:rPr>
              <a:t>9), 462-72.</a:t>
            </a:r>
          </a:p>
          <a:p>
            <a:pPr marL="25400"/>
            <a:r>
              <a:rPr lang="en-US" sz="1300" dirty="0" err="1">
                <a:solidFill>
                  <a:srgbClr val="000000"/>
                </a:solidFill>
              </a:rPr>
              <a:t>Olrich</a:t>
            </a:r>
            <a:r>
              <a:rPr lang="en-US" sz="1300" dirty="0">
                <a:solidFill>
                  <a:srgbClr val="000000"/>
                </a:solidFill>
              </a:rPr>
              <a:t>, Todd., Kalman, Melanie., </a:t>
            </a:r>
            <a:r>
              <a:rPr lang="en-US" sz="1300" dirty="0" err="1">
                <a:solidFill>
                  <a:srgbClr val="000000"/>
                </a:solidFill>
              </a:rPr>
              <a:t>Nigolian</a:t>
            </a:r>
            <a:r>
              <a:rPr lang="en-US" sz="1300" dirty="0">
                <a:solidFill>
                  <a:srgbClr val="000000"/>
                </a:solidFill>
              </a:rPr>
              <a:t>, Cindy. (2012). Hourly rounding: A replication study.  </a:t>
            </a:r>
            <a:r>
              <a:rPr lang="en-US" sz="1300" dirty="0" err="1">
                <a:solidFill>
                  <a:srgbClr val="000000"/>
                </a:solidFill>
              </a:rPr>
              <a:t>Medsurg</a:t>
            </a:r>
            <a:r>
              <a:rPr lang="en-US" sz="1300" dirty="0">
                <a:solidFill>
                  <a:srgbClr val="000000"/>
                </a:solidFill>
              </a:rPr>
              <a:t> Nursing, 21(1)23-26.</a:t>
            </a:r>
          </a:p>
          <a:p>
            <a:pPr marL="25400"/>
            <a:r>
              <a:rPr lang="en-US" sz="1300" dirty="0">
                <a:solidFill>
                  <a:srgbClr val="000000"/>
                </a:solidFill>
              </a:rPr>
              <a:t>Roussel, A., Thomas, T., &amp; Harris, J. (2016). Management and leadership for nurse administrators. (7th Ed.) Jones and Bartlett Publishers: Sudbury, Massachusetts.</a:t>
            </a:r>
          </a:p>
          <a:p>
            <a:pPr marL="25400"/>
            <a:r>
              <a:rPr lang="en-US" sz="1300" dirty="0">
                <a:solidFill>
                  <a:srgbClr val="000000"/>
                </a:solidFill>
              </a:rPr>
              <a:t>Studer Group (2018). About </a:t>
            </a:r>
            <a:r>
              <a:rPr lang="en-US" sz="1300" dirty="0" err="1">
                <a:solidFill>
                  <a:srgbClr val="000000"/>
                </a:solidFill>
              </a:rPr>
              <a:t>studer</a:t>
            </a:r>
            <a:r>
              <a:rPr lang="en-US" sz="1300" dirty="0">
                <a:solidFill>
                  <a:srgbClr val="000000"/>
                </a:solidFill>
              </a:rPr>
              <a:t> group. [Webpage] Retrieved from https://www.studergroup.com/who-we-are/about-studer-group</a:t>
            </a:r>
          </a:p>
          <a:p>
            <a:endParaRPr lang="en-US" sz="800" dirty="0">
              <a:solidFill>
                <a:srgbClr val="000000"/>
              </a:solidFill>
            </a:endParaRPr>
          </a:p>
        </p:txBody>
      </p:sp>
      <p:sp>
        <p:nvSpPr>
          <p:cNvPr id="3" name="Slide Number Placeholder 2">
            <a:extLst>
              <a:ext uri="{FF2B5EF4-FFF2-40B4-BE49-F238E27FC236}">
                <a16:creationId xmlns:a16="http://schemas.microsoft.com/office/drawing/2014/main" id="{7AC749B6-2646-40E0-BFD2-6B5A83A4E55B}"/>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22</a:t>
            </a:fld>
            <a:endParaRPr lang="en-US" sz="1100">
              <a:solidFill>
                <a:srgbClr val="898989"/>
              </a:solidFill>
              <a:latin typeface="+mn-lt"/>
            </a:endParaRPr>
          </a:p>
        </p:txBody>
      </p:sp>
    </p:spTree>
    <p:extLst>
      <p:ext uri="{BB962C8B-B14F-4D97-AF65-F5344CB8AC3E}">
        <p14:creationId xmlns:p14="http://schemas.microsoft.com/office/powerpoint/2010/main" val="1512968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A6DD355-A41C-4662-B86F-34235769FC95}"/>
              </a:ext>
            </a:extLst>
          </p:cNvPr>
          <p:cNvSpPr>
            <a:spLocks noGrp="1"/>
          </p:cNvSpPr>
          <p:nvPr>
            <p:ph type="title"/>
          </p:nvPr>
        </p:nvSpPr>
        <p:spPr>
          <a:xfrm>
            <a:off x="6090574" y="0"/>
            <a:ext cx="4977976" cy="1454051"/>
          </a:xfrm>
        </p:spPr>
        <p:txBody>
          <a:bodyPr vert="horz" lIns="91440" tIns="45720" rIns="91440" bIns="45720" rtlCol="0" anchor="ctr">
            <a:normAutofit/>
          </a:bodyPr>
          <a:lstStyle/>
          <a:p>
            <a:r>
              <a:rPr lang="en-US" sz="4400" kern="1200" dirty="0">
                <a:solidFill>
                  <a:srgbClr val="000000"/>
                </a:solidFill>
                <a:latin typeface="+mj-lt"/>
                <a:ea typeface="+mj-ea"/>
                <a:cs typeface="+mj-cs"/>
              </a:rPr>
              <a:t>References</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Books">
            <a:extLst>
              <a:ext uri="{FF2B5EF4-FFF2-40B4-BE49-F238E27FC236}">
                <a16:creationId xmlns:a16="http://schemas.microsoft.com/office/drawing/2014/main" id="{63000EF5-AB84-41A7-B926-18474C9F04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42EDE922-ACF8-4B7A-8519-90A8013F18BD}"/>
              </a:ext>
            </a:extLst>
          </p:cNvPr>
          <p:cNvSpPr>
            <a:spLocks noGrp="1"/>
          </p:cNvSpPr>
          <p:nvPr>
            <p:ph idx="1"/>
          </p:nvPr>
        </p:nvSpPr>
        <p:spPr>
          <a:xfrm>
            <a:off x="5450691" y="1115568"/>
            <a:ext cx="5945967" cy="4945403"/>
          </a:xfrm>
        </p:spPr>
        <p:txBody>
          <a:bodyPr vert="horz" lIns="91440" tIns="45720" rIns="91440" bIns="45720" rtlCol="0" anchor="ctr">
            <a:normAutofit fontScale="92500" lnSpcReduction="10000"/>
          </a:bodyPr>
          <a:lstStyle/>
          <a:p>
            <a:pPr lvl="0"/>
            <a:r>
              <a:rPr lang="en-CA" sz="1400" dirty="0">
                <a:solidFill>
                  <a:schemeClr val="tx1"/>
                </a:solidFill>
              </a:rPr>
              <a:t>Altru Health Systems. (2017). Altru’s 2017 Strategic Plan. Altru Health Systems, Grand Forks, ND.</a:t>
            </a:r>
            <a:endParaRPr lang="en-US" sz="1400" dirty="0">
              <a:solidFill>
                <a:schemeClr val="tx1"/>
              </a:solidFill>
            </a:endParaRPr>
          </a:p>
          <a:p>
            <a:pPr lvl="0"/>
            <a:r>
              <a:rPr lang="en-CA" sz="1400" dirty="0">
                <a:solidFill>
                  <a:schemeClr val="tx1"/>
                </a:solidFill>
              </a:rPr>
              <a:t>Altru Health Systems (2017). Falls risk assessment and implementation of prevention protocols. Altru Health Systems, Grand Forks, ND.</a:t>
            </a:r>
            <a:endParaRPr lang="en-US" sz="1400" dirty="0">
              <a:solidFill>
                <a:schemeClr val="tx1"/>
              </a:solidFill>
            </a:endParaRPr>
          </a:p>
          <a:p>
            <a:pPr lvl="0"/>
            <a:r>
              <a:rPr lang="en-CA" sz="1400" dirty="0">
                <a:solidFill>
                  <a:schemeClr val="tx1"/>
                </a:solidFill>
              </a:rPr>
              <a:t>Altru Health Systems (2017). Skin assessment/</a:t>
            </a:r>
            <a:r>
              <a:rPr lang="en-CA" sz="1400" dirty="0" err="1">
                <a:solidFill>
                  <a:schemeClr val="tx1"/>
                </a:solidFill>
              </a:rPr>
              <a:t>braden</a:t>
            </a:r>
            <a:r>
              <a:rPr lang="en-CA" sz="1400" dirty="0">
                <a:solidFill>
                  <a:schemeClr val="tx1"/>
                </a:solidFill>
              </a:rPr>
              <a:t> scale. Altru Health Systems, Grand Forks, ND </a:t>
            </a:r>
            <a:endParaRPr lang="en-US" sz="1400" dirty="0">
              <a:solidFill>
                <a:schemeClr val="tx1"/>
              </a:solidFill>
            </a:endParaRPr>
          </a:p>
          <a:p>
            <a:pPr lvl="0"/>
            <a:r>
              <a:rPr lang="en-CA" sz="1400" dirty="0">
                <a:solidFill>
                  <a:schemeClr val="tx1"/>
                </a:solidFill>
              </a:rPr>
              <a:t>Altru Health Systems. (2018). Who we are. [Webpage]. Retrieved from https://www.altru.org/about-us/who-we-are/</a:t>
            </a:r>
            <a:endParaRPr lang="en-US" sz="1400" dirty="0">
              <a:solidFill>
                <a:schemeClr val="tx1"/>
              </a:solidFill>
            </a:endParaRPr>
          </a:p>
          <a:p>
            <a:pPr lvl="0"/>
            <a:r>
              <a:rPr lang="en-CA" sz="1400" dirty="0">
                <a:solidFill>
                  <a:schemeClr val="tx1"/>
                </a:solidFill>
              </a:rPr>
              <a:t>Dewing, J., Lynes-O’Meara, B. (2013).  Introducing intentional rounding: A pilot project. </a:t>
            </a:r>
            <a:r>
              <a:rPr lang="en-CA" sz="1400" i="1" dirty="0">
                <a:solidFill>
                  <a:schemeClr val="tx1"/>
                </a:solidFill>
              </a:rPr>
              <a:t> 	Nursing Standard, 28</a:t>
            </a:r>
            <a:r>
              <a:rPr lang="en-CA" sz="1400" dirty="0">
                <a:solidFill>
                  <a:schemeClr val="tx1"/>
                </a:solidFill>
              </a:rPr>
              <a:t>(6), 37-44.</a:t>
            </a:r>
            <a:endParaRPr lang="en-US" sz="1400" dirty="0">
              <a:solidFill>
                <a:schemeClr val="tx1"/>
              </a:solidFill>
            </a:endParaRPr>
          </a:p>
          <a:p>
            <a:pPr lvl="0"/>
            <a:r>
              <a:rPr lang="en-CA" sz="1400" dirty="0">
                <a:solidFill>
                  <a:schemeClr val="tx1"/>
                </a:solidFill>
              </a:rPr>
              <a:t>Ford, B.M. (2010).  Hourly rounding: a strategy to improve patient satisfaction scores.  	MEDSURG Nursing, 19(3), 188-191.</a:t>
            </a:r>
            <a:endParaRPr lang="en-US" sz="1400" dirty="0">
              <a:solidFill>
                <a:schemeClr val="tx1"/>
              </a:solidFill>
            </a:endParaRPr>
          </a:p>
          <a:p>
            <a:pPr lvl="0"/>
            <a:r>
              <a:rPr lang="en-US" sz="1400" dirty="0">
                <a:solidFill>
                  <a:schemeClr val="tx1"/>
                </a:solidFill>
              </a:rPr>
              <a:t>Forde-Johnston, C. (2014). Intentional rounding: a review of the literature.  </a:t>
            </a:r>
            <a:r>
              <a:rPr lang="en-US" sz="1400" i="1" dirty="0">
                <a:solidFill>
                  <a:schemeClr val="tx1"/>
                </a:solidFill>
              </a:rPr>
              <a:t>Nursing 	Standard/RCN Publishing, 28</a:t>
            </a:r>
            <a:r>
              <a:rPr lang="en-US" sz="1400" dirty="0">
                <a:solidFill>
                  <a:schemeClr val="tx1"/>
                </a:solidFill>
              </a:rPr>
              <a:t>(32), 37-42.</a:t>
            </a:r>
          </a:p>
          <a:p>
            <a:pPr lvl="0"/>
            <a:r>
              <a:rPr lang="en-US" sz="1400" dirty="0" err="1">
                <a:solidFill>
                  <a:schemeClr val="tx1"/>
                </a:solidFill>
              </a:rPr>
              <a:t>Helwick</a:t>
            </a:r>
            <a:r>
              <a:rPr lang="en-US" sz="1400" dirty="0">
                <a:solidFill>
                  <a:schemeClr val="tx1"/>
                </a:solidFill>
              </a:rPr>
              <a:t>, C. (2016).  Locator system can track hourly rounding.  </a:t>
            </a:r>
            <a:r>
              <a:rPr lang="en-US" sz="1400" i="1" dirty="0">
                <a:solidFill>
                  <a:schemeClr val="tx1"/>
                </a:solidFill>
              </a:rPr>
              <a:t>Oncology Nurse, 9</a:t>
            </a:r>
            <a:r>
              <a:rPr lang="en-US" sz="1400" dirty="0">
                <a:solidFill>
                  <a:schemeClr val="tx1"/>
                </a:solidFill>
              </a:rPr>
              <a:t>(5), 9-10.</a:t>
            </a:r>
          </a:p>
          <a:p>
            <a:pPr lvl="0"/>
            <a:r>
              <a:rPr lang="en-US" sz="1400" dirty="0">
                <a:solidFill>
                  <a:schemeClr val="tx1"/>
                </a:solidFill>
              </a:rPr>
              <a:t>Hutchings, Marie., Ward, Paula., Bloodworth, Kerry. (2013).  ‘Caring around the clock’: a new approach to intentional rounding. </a:t>
            </a:r>
            <a:r>
              <a:rPr lang="en-US" sz="1400" i="1" dirty="0">
                <a:solidFill>
                  <a:schemeClr val="tx1"/>
                </a:solidFill>
              </a:rPr>
              <a:t>Nursing Management</a:t>
            </a:r>
            <a:r>
              <a:rPr lang="en-US" sz="1400" dirty="0">
                <a:solidFill>
                  <a:schemeClr val="tx1"/>
                </a:solidFill>
              </a:rPr>
              <a:t>, 20(5), 24-30.</a:t>
            </a:r>
          </a:p>
          <a:p>
            <a:pPr lvl="0"/>
            <a:r>
              <a:rPr lang="en-CA" sz="1400" dirty="0">
                <a:solidFill>
                  <a:schemeClr val="tx1"/>
                </a:solidFill>
              </a:rPr>
              <a:t>Kessler, B., Claude-</a:t>
            </a:r>
            <a:r>
              <a:rPr lang="en-CA" sz="1400" dirty="0" err="1">
                <a:solidFill>
                  <a:schemeClr val="tx1"/>
                </a:solidFill>
              </a:rPr>
              <a:t>Gutekunst</a:t>
            </a:r>
            <a:r>
              <a:rPr lang="en-CA" sz="1400" dirty="0">
                <a:solidFill>
                  <a:schemeClr val="tx1"/>
                </a:solidFill>
              </a:rPr>
              <a:t>, M., Donchez, A.M., Dries, R.F., &amp; Snyder, M.M.  (2012).  The merry-go-round of patient rounding: Assure your patients get the brass ring.  </a:t>
            </a:r>
            <a:r>
              <a:rPr lang="en-CA" sz="1400" i="1" dirty="0">
                <a:solidFill>
                  <a:schemeClr val="tx1"/>
                </a:solidFill>
              </a:rPr>
              <a:t>MEDSURG Nursing, 21</a:t>
            </a:r>
            <a:r>
              <a:rPr lang="en-CA" sz="1400" dirty="0">
                <a:solidFill>
                  <a:schemeClr val="tx1"/>
                </a:solidFill>
              </a:rPr>
              <a:t>(4), 240-245</a:t>
            </a:r>
            <a:endParaRPr lang="en-US" sz="1400" dirty="0">
              <a:solidFill>
                <a:schemeClr val="tx1"/>
              </a:solidFill>
            </a:endParaRPr>
          </a:p>
          <a:p>
            <a:endParaRPr lang="en-US" sz="800" dirty="0">
              <a:solidFill>
                <a:srgbClr val="000000"/>
              </a:solidFill>
            </a:endParaRPr>
          </a:p>
        </p:txBody>
      </p:sp>
      <p:sp>
        <p:nvSpPr>
          <p:cNvPr id="3" name="Slide Number Placeholder 2">
            <a:extLst>
              <a:ext uri="{FF2B5EF4-FFF2-40B4-BE49-F238E27FC236}">
                <a16:creationId xmlns:a16="http://schemas.microsoft.com/office/drawing/2014/main" id="{7AC749B6-2646-40E0-BFD2-6B5A83A4E55B}"/>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23</a:t>
            </a:fld>
            <a:endParaRPr lang="en-US" sz="1100">
              <a:solidFill>
                <a:srgbClr val="898989"/>
              </a:solidFill>
              <a:latin typeface="+mn-lt"/>
            </a:endParaRPr>
          </a:p>
        </p:txBody>
      </p:sp>
    </p:spTree>
    <p:extLst>
      <p:ext uri="{BB962C8B-B14F-4D97-AF65-F5344CB8AC3E}">
        <p14:creationId xmlns:p14="http://schemas.microsoft.com/office/powerpoint/2010/main" val="144133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2BF3586-3B17-49A6-BB39-2D7613CD18A8}"/>
              </a:ext>
            </a:extLst>
          </p:cNvPr>
          <p:cNvSpPr>
            <a:spLocks noGrp="1"/>
          </p:cNvSpPr>
          <p:nvPr>
            <p:ph type="title"/>
          </p:nvPr>
        </p:nvSpPr>
        <p:spPr>
          <a:xfrm>
            <a:off x="4384039" y="365125"/>
            <a:ext cx="7164493" cy="1325563"/>
          </a:xfrm>
        </p:spPr>
        <p:txBody>
          <a:bodyPr vert="horz" lIns="91440" tIns="45720" rIns="91440" bIns="45720" rtlCol="0" anchor="ctr">
            <a:normAutofit/>
          </a:bodyPr>
          <a:lstStyle/>
          <a:p>
            <a:r>
              <a:rPr lang="en-US" sz="4400" kern="1200">
                <a:solidFill>
                  <a:schemeClr val="tx1"/>
                </a:solidFill>
                <a:latin typeface="+mj-lt"/>
                <a:ea typeface="+mj-ea"/>
                <a:cs typeface="+mj-cs"/>
              </a:rPr>
              <a:t>Authors</a:t>
            </a:r>
          </a:p>
        </p:txBody>
      </p:sp>
      <p:pic>
        <p:nvPicPr>
          <p:cNvPr id="8" name="Graphic 7" descr="Books">
            <a:extLst>
              <a:ext uri="{FF2B5EF4-FFF2-40B4-BE49-F238E27FC236}">
                <a16:creationId xmlns:a16="http://schemas.microsoft.com/office/drawing/2014/main" id="{9A706A3A-630C-464B-86F4-A499F3833D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060" y="1715781"/>
            <a:ext cx="3425957" cy="3425957"/>
          </a:xfrm>
          <a:prstGeom prst="rect">
            <a:avLst/>
          </a:prstGeom>
        </p:spPr>
      </p:pic>
      <p:sp>
        <p:nvSpPr>
          <p:cNvPr id="4" name="Content Placeholder 3">
            <a:extLst>
              <a:ext uri="{FF2B5EF4-FFF2-40B4-BE49-F238E27FC236}">
                <a16:creationId xmlns:a16="http://schemas.microsoft.com/office/drawing/2014/main" id="{F171630A-3275-4682-980C-D1ABB234A821}"/>
              </a:ext>
            </a:extLst>
          </p:cNvPr>
          <p:cNvSpPr>
            <a:spLocks noGrp="1"/>
          </p:cNvSpPr>
          <p:nvPr>
            <p:ph idx="1"/>
          </p:nvPr>
        </p:nvSpPr>
        <p:spPr>
          <a:xfrm>
            <a:off x="4387515" y="2022601"/>
            <a:ext cx="7161017" cy="4154361"/>
          </a:xfrm>
        </p:spPr>
        <p:txBody>
          <a:bodyPr vert="horz" lIns="91440" tIns="45720" rIns="91440" bIns="45720" rtlCol="0">
            <a:normAutofit/>
          </a:bodyPr>
          <a:lstStyle/>
          <a:p>
            <a:r>
              <a:rPr lang="en-US" sz="2000">
                <a:solidFill>
                  <a:schemeClr val="tx1"/>
                </a:solidFill>
              </a:rPr>
              <a:t>Andrew Eberhart, RN, CRRN</a:t>
            </a:r>
          </a:p>
          <a:p>
            <a:r>
              <a:rPr lang="en-US" sz="2000">
                <a:solidFill>
                  <a:schemeClr val="tx1"/>
                </a:solidFill>
              </a:rPr>
              <a:t>Lorretta Gail Hutchings, RN BScN</a:t>
            </a:r>
          </a:p>
          <a:p>
            <a:r>
              <a:rPr lang="en-US" sz="2000">
                <a:solidFill>
                  <a:schemeClr val="tx1"/>
                </a:solidFill>
              </a:rPr>
              <a:t>Mary Al-Khazaji, RN, AND, CNOR</a:t>
            </a:r>
          </a:p>
          <a:p>
            <a:r>
              <a:rPr lang="en-US" sz="2000">
                <a:solidFill>
                  <a:schemeClr val="tx1"/>
                </a:solidFill>
              </a:rPr>
              <a:t>Jocelyn Nitzkorski, RN, BSN</a:t>
            </a:r>
          </a:p>
          <a:p>
            <a:r>
              <a:rPr lang="en-US" sz="2000">
                <a:solidFill>
                  <a:schemeClr val="tx1"/>
                </a:solidFill>
              </a:rPr>
              <a:t>Katie Ellingson, RN</a:t>
            </a:r>
          </a:p>
        </p:txBody>
      </p:sp>
      <p:sp>
        <p:nvSpPr>
          <p:cNvPr id="3" name="Slide Number Placeholder 2">
            <a:extLst>
              <a:ext uri="{FF2B5EF4-FFF2-40B4-BE49-F238E27FC236}">
                <a16:creationId xmlns:a16="http://schemas.microsoft.com/office/drawing/2014/main" id="{46C8AB68-B8B9-4078-B4FC-567B52FF718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a:solidFill>
                  <a:schemeClr val="tx1">
                    <a:alpha val="80000"/>
                  </a:schemeClr>
                </a:solidFill>
                <a:latin typeface="+mn-lt"/>
              </a:rPr>
              <a:pPr>
                <a:spcAft>
                  <a:spcPts val="600"/>
                </a:spcAft>
              </a:pPr>
              <a:t>3</a:t>
            </a:fld>
            <a:endParaRPr lang="en-US" sz="1200">
              <a:solidFill>
                <a:schemeClr val="tx1">
                  <a:alpha val="80000"/>
                </a:schemeClr>
              </a:solidFill>
              <a:latin typeface="+mn-lt"/>
            </a:endParaRPr>
          </a:p>
        </p:txBody>
      </p:sp>
      <p:pic>
        <p:nvPicPr>
          <p:cNvPr id="9" name="Picture 8">
            <a:extLst>
              <a:ext uri="{FF2B5EF4-FFF2-40B4-BE49-F238E27FC236}">
                <a16:creationId xmlns:a16="http://schemas.microsoft.com/office/drawing/2014/main" id="{EECA1E76-2B48-4DED-9207-C7B329299559}"/>
              </a:ext>
            </a:extLst>
          </p:cNvPr>
          <p:cNvPicPr>
            <a:picLocks noChangeAspect="1"/>
          </p:cNvPicPr>
          <p:nvPr/>
        </p:nvPicPr>
        <p:blipFill>
          <a:blip r:embed="rId5"/>
          <a:stretch>
            <a:fillRect/>
          </a:stretch>
        </p:blipFill>
        <p:spPr>
          <a:xfrm>
            <a:off x="10039498" y="111601"/>
            <a:ext cx="1819434" cy="526678"/>
          </a:xfrm>
          <a:prstGeom prst="rect">
            <a:avLst/>
          </a:prstGeom>
        </p:spPr>
      </p:pic>
    </p:spTree>
    <p:extLst>
      <p:ext uri="{BB962C8B-B14F-4D97-AF65-F5344CB8AC3E}">
        <p14:creationId xmlns:p14="http://schemas.microsoft.com/office/powerpoint/2010/main" val="21413503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0499AD7B-99D4-4755-8966-F7BA04269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1A06F89A-489D-4383-94C5-42F7FF2E9A6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3">
            <a:extLst>
              <a:ext uri="{FF2B5EF4-FFF2-40B4-BE49-F238E27FC236}">
                <a16:creationId xmlns:a16="http://schemas.microsoft.com/office/drawing/2014/main" id="{8605E3B3-736D-4095-849D-9CFBA995AFFF}"/>
              </a:ext>
            </a:extLst>
          </p:cNvPr>
          <p:cNvSpPr>
            <a:spLocks noGrp="1"/>
          </p:cNvSpPr>
          <p:nvPr>
            <p:ph type="title"/>
          </p:nvPr>
        </p:nvSpPr>
        <p:spPr>
          <a:xfrm>
            <a:off x="640079" y="2023236"/>
            <a:ext cx="3659777" cy="2820908"/>
          </a:xfrm>
        </p:spPr>
        <p:txBody>
          <a:bodyPr vert="horz" lIns="91440" tIns="45720" rIns="91440" bIns="45720" rtlCol="0" anchor="ctr">
            <a:normAutofit/>
          </a:bodyPr>
          <a:lstStyle/>
          <a:p>
            <a:r>
              <a:rPr lang="en-US" sz="4000" kern="1200">
                <a:solidFill>
                  <a:srgbClr val="FFFFFF"/>
                </a:solidFill>
                <a:latin typeface="+mj-lt"/>
                <a:ea typeface="+mj-ea"/>
                <a:cs typeface="+mj-cs"/>
              </a:rPr>
              <a:t>Introduction</a:t>
            </a:r>
          </a:p>
        </p:txBody>
      </p:sp>
      <p:sp>
        <p:nvSpPr>
          <p:cNvPr id="13" name="Slide Number Placeholder 12">
            <a:extLst>
              <a:ext uri="{FF2B5EF4-FFF2-40B4-BE49-F238E27FC236}">
                <a16:creationId xmlns:a16="http://schemas.microsoft.com/office/drawing/2014/main" id="{3A5E1312-2D29-474E-A2D9-89AA505AE092}"/>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4</a:t>
            </a:fld>
            <a:endParaRPr lang="en-US">
              <a:solidFill>
                <a:srgbClr val="898989"/>
              </a:solidFill>
              <a:latin typeface="+mn-lt"/>
            </a:endParaRPr>
          </a:p>
        </p:txBody>
      </p:sp>
      <p:graphicFrame>
        <p:nvGraphicFramePr>
          <p:cNvPr id="17" name="Content Placeholder 14">
            <a:extLst>
              <a:ext uri="{FF2B5EF4-FFF2-40B4-BE49-F238E27FC236}">
                <a16:creationId xmlns:a16="http://schemas.microsoft.com/office/drawing/2014/main" id="{85FDAEF3-1093-4B12-9C50-F3A2697614F3}"/>
              </a:ext>
            </a:extLst>
          </p:cNvPr>
          <p:cNvGraphicFramePr>
            <a:graphicFrameLocks noGrp="1"/>
          </p:cNvGraphicFramePr>
          <p:nvPr>
            <p:ph idx="1"/>
            <p:extLst>
              <p:ext uri="{D42A27DB-BD31-4B8C-83A1-F6EECF244321}">
                <p14:modId xmlns:p14="http://schemas.microsoft.com/office/powerpoint/2010/main" val="1901691655"/>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E8E77E7D-B1DF-4B4B-97C6-5A2ED82CD716}"/>
              </a:ext>
            </a:extLst>
          </p:cNvPr>
          <p:cNvPicPr>
            <a:picLocks noChangeAspect="1"/>
          </p:cNvPicPr>
          <p:nvPr/>
        </p:nvPicPr>
        <p:blipFill>
          <a:blip r:embed="rId9"/>
          <a:stretch>
            <a:fillRect/>
          </a:stretch>
        </p:blipFill>
        <p:spPr>
          <a:xfrm>
            <a:off x="9916213" y="214488"/>
            <a:ext cx="1819434" cy="526678"/>
          </a:xfrm>
          <a:prstGeom prst="rect">
            <a:avLst/>
          </a:prstGeom>
        </p:spPr>
      </p:pic>
    </p:spTree>
    <p:extLst>
      <p:ext uri="{BB962C8B-B14F-4D97-AF65-F5344CB8AC3E}">
        <p14:creationId xmlns:p14="http://schemas.microsoft.com/office/powerpoint/2010/main" val="41136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AF3E30-B4FE-4882-AA6A-D85BCD4E13FA}"/>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b="0" kern="1200">
                <a:latin typeface="+mj-lt"/>
                <a:ea typeface="+mj-ea"/>
                <a:cs typeface="+mj-cs"/>
                <a:sym typeface="Calibri"/>
              </a:rPr>
              <a:t>Problem Background</a:t>
            </a:r>
            <a:endParaRPr lang="en-US" kern="1200">
              <a:latin typeface="+mj-lt"/>
              <a:ea typeface="+mj-ea"/>
              <a:cs typeface="+mj-cs"/>
            </a:endParaRPr>
          </a:p>
        </p:txBody>
      </p:sp>
      <p:pic>
        <p:nvPicPr>
          <p:cNvPr id="5" name="Content Placeholder 4">
            <a:extLst>
              <a:ext uri="{FF2B5EF4-FFF2-40B4-BE49-F238E27FC236}">
                <a16:creationId xmlns:a16="http://schemas.microsoft.com/office/drawing/2014/main" id="{CF09A842-72E2-4828-9F2A-8C96B9D58BD1}"/>
              </a:ext>
            </a:extLst>
          </p:cNvPr>
          <p:cNvPicPr>
            <a:picLocks noGrp="1" noChangeAspect="1"/>
          </p:cNvPicPr>
          <p:nvPr>
            <p:ph idx="1"/>
          </p:nvPr>
        </p:nvPicPr>
        <p:blipFill>
          <a:blip r:embed="rId3"/>
          <a:stretch>
            <a:fillRect/>
          </a:stretch>
        </p:blipFill>
        <p:spPr>
          <a:xfrm>
            <a:off x="2406594" y="1675227"/>
            <a:ext cx="7378812" cy="4394199"/>
          </a:xfrm>
          <a:prstGeom prst="rect">
            <a:avLst/>
          </a:prstGeom>
        </p:spPr>
      </p:pic>
      <p:sp>
        <p:nvSpPr>
          <p:cNvPr id="3" name="Slide Number Placeholder 2">
            <a:extLst>
              <a:ext uri="{FF2B5EF4-FFF2-40B4-BE49-F238E27FC236}">
                <a16:creationId xmlns:a16="http://schemas.microsoft.com/office/drawing/2014/main" id="{70AB4958-D862-4CD4-9AE4-8FD5DBD29BE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smtClean="0">
                <a:solidFill>
                  <a:schemeClr val="tx1">
                    <a:tint val="75000"/>
                  </a:schemeClr>
                </a:solidFill>
                <a:latin typeface="+mn-lt"/>
              </a:rPr>
              <a:pPr>
                <a:spcAft>
                  <a:spcPts val="600"/>
                </a:spcAft>
              </a:pPr>
              <a:t>5</a:t>
            </a:fld>
            <a:endParaRPr lang="en-US" sz="1200">
              <a:solidFill>
                <a:schemeClr val="tx1">
                  <a:tint val="75000"/>
                </a:schemeClr>
              </a:solidFill>
              <a:latin typeface="+mn-lt"/>
            </a:endParaRPr>
          </a:p>
        </p:txBody>
      </p:sp>
      <p:pic>
        <p:nvPicPr>
          <p:cNvPr id="6" name="Picture 5">
            <a:extLst>
              <a:ext uri="{FF2B5EF4-FFF2-40B4-BE49-F238E27FC236}">
                <a16:creationId xmlns:a16="http://schemas.microsoft.com/office/drawing/2014/main" id="{035968E6-B446-487E-9169-B061E3D2FD1A}"/>
              </a:ext>
            </a:extLst>
          </p:cNvPr>
          <p:cNvPicPr>
            <a:picLocks noChangeAspect="1"/>
          </p:cNvPicPr>
          <p:nvPr/>
        </p:nvPicPr>
        <p:blipFill>
          <a:blip r:embed="rId4"/>
          <a:stretch>
            <a:fillRect/>
          </a:stretch>
        </p:blipFill>
        <p:spPr>
          <a:xfrm>
            <a:off x="9982200" y="0"/>
            <a:ext cx="1819434" cy="526678"/>
          </a:xfrm>
          <a:prstGeom prst="rect">
            <a:avLst/>
          </a:prstGeom>
        </p:spPr>
      </p:pic>
    </p:spTree>
    <p:extLst>
      <p:ext uri="{BB962C8B-B14F-4D97-AF65-F5344CB8AC3E}">
        <p14:creationId xmlns:p14="http://schemas.microsoft.com/office/powerpoint/2010/main" val="330768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F935B20-9331-4C04-BC11-0705663E92CD}"/>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4400" kern="1200">
                <a:solidFill>
                  <a:srgbClr val="000000"/>
                </a:solidFill>
                <a:latin typeface="+mj-lt"/>
                <a:ea typeface="+mj-ea"/>
                <a:cs typeface="+mj-cs"/>
              </a:rPr>
              <a:t>Problem Statement</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Stethoscope">
            <a:extLst>
              <a:ext uri="{FF2B5EF4-FFF2-40B4-BE49-F238E27FC236}">
                <a16:creationId xmlns:a16="http://schemas.microsoft.com/office/drawing/2014/main" id="{3175374F-9479-410B-B0EF-2C0A024782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E92DAB47-5C60-4817-9437-42CE69707715}"/>
              </a:ext>
            </a:extLst>
          </p:cNvPr>
          <p:cNvSpPr>
            <a:spLocks noGrp="1"/>
          </p:cNvSpPr>
          <p:nvPr>
            <p:ph idx="1"/>
          </p:nvPr>
        </p:nvSpPr>
        <p:spPr>
          <a:xfrm>
            <a:off x="6090574" y="2421682"/>
            <a:ext cx="4977578" cy="3639289"/>
          </a:xfrm>
        </p:spPr>
        <p:txBody>
          <a:bodyPr vert="horz" lIns="91440" tIns="45720" rIns="91440" bIns="45720" rtlCol="0" anchor="ctr">
            <a:normAutofit/>
          </a:bodyPr>
          <a:lstStyle/>
          <a:p>
            <a:pPr marL="342900" lvl="0">
              <a:spcBef>
                <a:spcPts val="0"/>
              </a:spcBef>
              <a:spcAft>
                <a:spcPts val="600"/>
              </a:spcAft>
              <a:buClr>
                <a:schemeClr val="dk1"/>
              </a:buClr>
              <a:buSzPts val="2100"/>
            </a:pPr>
            <a:r>
              <a:rPr lang="en-US" sz="2000" dirty="0">
                <a:solidFill>
                  <a:srgbClr val="000000"/>
                </a:solidFill>
                <a:sym typeface="Calibri"/>
              </a:rPr>
              <a:t>Patient satisfaction</a:t>
            </a:r>
          </a:p>
          <a:p>
            <a:pPr marL="342900" lvl="0">
              <a:spcBef>
                <a:spcPts val="0"/>
              </a:spcBef>
              <a:spcAft>
                <a:spcPts val="600"/>
              </a:spcAft>
              <a:buClr>
                <a:schemeClr val="dk1"/>
              </a:buClr>
              <a:buSzPts val="2100"/>
            </a:pPr>
            <a:r>
              <a:rPr lang="en-US" sz="2000" dirty="0">
                <a:solidFill>
                  <a:srgbClr val="000000"/>
                </a:solidFill>
              </a:rPr>
              <a:t>D</a:t>
            </a:r>
            <a:r>
              <a:rPr lang="en-US" sz="2000" dirty="0">
                <a:solidFill>
                  <a:srgbClr val="000000"/>
                </a:solidFill>
                <a:sym typeface="Calibri"/>
              </a:rPr>
              <a:t>ecreasing </a:t>
            </a:r>
            <a:r>
              <a:rPr lang="en-US" sz="2000" dirty="0">
                <a:solidFill>
                  <a:srgbClr val="000000"/>
                </a:solidFill>
              </a:rPr>
              <a:t>h</a:t>
            </a:r>
            <a:r>
              <a:rPr lang="en-US" sz="2000" dirty="0">
                <a:solidFill>
                  <a:srgbClr val="000000"/>
                </a:solidFill>
                <a:sym typeface="Calibri"/>
              </a:rPr>
              <a:t>ospital </a:t>
            </a:r>
            <a:r>
              <a:rPr lang="en-US" sz="2000" dirty="0">
                <a:solidFill>
                  <a:srgbClr val="000000"/>
                </a:solidFill>
              </a:rPr>
              <a:t>acquired conditions </a:t>
            </a:r>
          </a:p>
          <a:p>
            <a:pPr marL="342900" lvl="0">
              <a:spcBef>
                <a:spcPts val="0"/>
              </a:spcBef>
              <a:spcAft>
                <a:spcPts val="600"/>
              </a:spcAft>
              <a:buClr>
                <a:schemeClr val="dk1"/>
              </a:buClr>
              <a:buSzPts val="2100"/>
            </a:pPr>
            <a:r>
              <a:rPr lang="en-US" sz="2000" dirty="0">
                <a:solidFill>
                  <a:srgbClr val="000000"/>
                </a:solidFill>
              </a:rPr>
              <a:t>U</a:t>
            </a:r>
            <a:r>
              <a:rPr lang="en-US" sz="2000" dirty="0">
                <a:solidFill>
                  <a:srgbClr val="000000"/>
                </a:solidFill>
                <a:sym typeface="Calibri"/>
              </a:rPr>
              <a:t>tilizing intentional rounding </a:t>
            </a:r>
            <a:r>
              <a:rPr lang="en-US" sz="2000" dirty="0">
                <a:solidFill>
                  <a:srgbClr val="000000"/>
                </a:solidFill>
              </a:rPr>
              <a:t>to </a:t>
            </a:r>
            <a:r>
              <a:rPr lang="en-US" sz="2000" dirty="0">
                <a:solidFill>
                  <a:srgbClr val="000000"/>
                </a:solidFill>
                <a:sym typeface="Calibri"/>
              </a:rPr>
              <a:t>address prevailing issues</a:t>
            </a:r>
            <a:endParaRPr lang="en-US" sz="2000" dirty="0">
              <a:solidFill>
                <a:srgbClr val="000000"/>
              </a:solidFill>
            </a:endParaRPr>
          </a:p>
          <a:p>
            <a:pPr marL="742950" lvl="1">
              <a:spcBef>
                <a:spcPts val="0"/>
              </a:spcBef>
              <a:spcAft>
                <a:spcPts val="600"/>
              </a:spcAft>
              <a:buClr>
                <a:schemeClr val="dk1"/>
              </a:buClr>
              <a:buSzPts val="2100"/>
            </a:pPr>
            <a:r>
              <a:rPr lang="en-US" sz="2000" dirty="0">
                <a:solidFill>
                  <a:srgbClr val="000000"/>
                </a:solidFill>
              </a:rPr>
              <a:t>P</a:t>
            </a:r>
            <a:r>
              <a:rPr lang="en-US" sz="2000" dirty="0">
                <a:solidFill>
                  <a:srgbClr val="000000"/>
                </a:solidFill>
                <a:sym typeface="Calibri"/>
              </a:rPr>
              <a:t>atient satisfaction</a:t>
            </a:r>
            <a:endParaRPr lang="en-US" sz="2000" dirty="0">
              <a:solidFill>
                <a:srgbClr val="000000"/>
              </a:solidFill>
            </a:endParaRPr>
          </a:p>
          <a:p>
            <a:pPr marL="742950" lvl="1">
              <a:spcBef>
                <a:spcPts val="0"/>
              </a:spcBef>
              <a:spcAft>
                <a:spcPts val="600"/>
              </a:spcAft>
              <a:buClr>
                <a:schemeClr val="dk1"/>
              </a:buClr>
              <a:buSzPts val="2100"/>
            </a:pPr>
            <a:r>
              <a:rPr lang="en-US" sz="2000" dirty="0">
                <a:solidFill>
                  <a:srgbClr val="000000"/>
                </a:solidFill>
              </a:rPr>
              <a:t>H</a:t>
            </a:r>
            <a:r>
              <a:rPr lang="en-US" sz="2000" dirty="0">
                <a:solidFill>
                  <a:srgbClr val="000000"/>
                </a:solidFill>
                <a:sym typeface="Calibri"/>
              </a:rPr>
              <a:t>ealthcare-associated infections</a:t>
            </a:r>
            <a:endParaRPr lang="en-US" sz="2000" dirty="0">
              <a:solidFill>
                <a:srgbClr val="000000"/>
              </a:solidFill>
            </a:endParaRPr>
          </a:p>
          <a:p>
            <a:pPr marL="742950" lvl="1">
              <a:spcBef>
                <a:spcPts val="0"/>
              </a:spcBef>
              <a:spcAft>
                <a:spcPts val="600"/>
              </a:spcAft>
              <a:buClr>
                <a:schemeClr val="dk1"/>
              </a:buClr>
              <a:buSzPts val="2100"/>
            </a:pPr>
            <a:r>
              <a:rPr lang="en-US" sz="2000" dirty="0">
                <a:solidFill>
                  <a:srgbClr val="000000"/>
                </a:solidFill>
              </a:rPr>
              <a:t>P</a:t>
            </a:r>
            <a:r>
              <a:rPr lang="en-US" sz="2000" dirty="0">
                <a:solidFill>
                  <a:srgbClr val="000000"/>
                </a:solidFill>
                <a:sym typeface="Calibri"/>
              </a:rPr>
              <a:t>ressure injuries</a:t>
            </a:r>
            <a:endParaRPr lang="en-US" sz="2000" dirty="0">
              <a:solidFill>
                <a:srgbClr val="000000"/>
              </a:solidFill>
            </a:endParaRPr>
          </a:p>
          <a:p>
            <a:pPr marL="742950" lvl="1">
              <a:spcBef>
                <a:spcPts val="0"/>
              </a:spcBef>
              <a:spcAft>
                <a:spcPts val="600"/>
              </a:spcAft>
              <a:buClr>
                <a:schemeClr val="dk1"/>
              </a:buClr>
              <a:buSzPts val="2100"/>
            </a:pPr>
            <a:r>
              <a:rPr lang="en-US" sz="2000" dirty="0">
                <a:solidFill>
                  <a:srgbClr val="000000"/>
                </a:solidFill>
              </a:rPr>
              <a:t>P</a:t>
            </a:r>
            <a:r>
              <a:rPr lang="en-US" sz="2000" dirty="0">
                <a:solidFill>
                  <a:srgbClr val="000000"/>
                </a:solidFill>
                <a:sym typeface="Calibri"/>
              </a:rPr>
              <a:t>atient falls</a:t>
            </a:r>
            <a:endParaRPr lang="en-US" sz="2000" dirty="0">
              <a:solidFill>
                <a:srgbClr val="000000"/>
              </a:solidFill>
            </a:endParaRPr>
          </a:p>
          <a:p>
            <a:pPr marL="342900" lvl="0">
              <a:spcBef>
                <a:spcPts val="0"/>
              </a:spcBef>
              <a:spcAft>
                <a:spcPts val="600"/>
              </a:spcAft>
              <a:buClr>
                <a:schemeClr val="dk1"/>
              </a:buClr>
              <a:buSzPts val="2100"/>
            </a:pPr>
            <a:endParaRPr lang="en-US" sz="2000" dirty="0">
              <a:solidFill>
                <a:srgbClr val="000000"/>
              </a:solidFill>
            </a:endParaRPr>
          </a:p>
        </p:txBody>
      </p:sp>
      <p:sp>
        <p:nvSpPr>
          <p:cNvPr id="3" name="Slide Number Placeholder 2">
            <a:extLst>
              <a:ext uri="{FF2B5EF4-FFF2-40B4-BE49-F238E27FC236}">
                <a16:creationId xmlns:a16="http://schemas.microsoft.com/office/drawing/2014/main" id="{8C2B6539-D5A0-4A33-B199-B33977D68762}"/>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6</a:t>
            </a:fld>
            <a:endParaRPr lang="en-US" sz="1100">
              <a:solidFill>
                <a:srgbClr val="898989"/>
              </a:solidFill>
              <a:latin typeface="+mn-lt"/>
            </a:endParaRPr>
          </a:p>
        </p:txBody>
      </p:sp>
      <p:pic>
        <p:nvPicPr>
          <p:cNvPr id="9" name="Picture 8">
            <a:extLst>
              <a:ext uri="{FF2B5EF4-FFF2-40B4-BE49-F238E27FC236}">
                <a16:creationId xmlns:a16="http://schemas.microsoft.com/office/drawing/2014/main" id="{BB0B012C-F29F-4E7F-8958-FBC8C0DB7946}"/>
              </a:ext>
            </a:extLst>
          </p:cNvPr>
          <p:cNvPicPr>
            <a:picLocks noChangeAspect="1"/>
          </p:cNvPicPr>
          <p:nvPr/>
        </p:nvPicPr>
        <p:blipFill>
          <a:blip r:embed="rId6"/>
          <a:stretch>
            <a:fillRect/>
          </a:stretch>
        </p:blipFill>
        <p:spPr>
          <a:xfrm>
            <a:off x="10028612" y="111601"/>
            <a:ext cx="1819434" cy="526678"/>
          </a:xfrm>
          <a:prstGeom prst="rect">
            <a:avLst/>
          </a:prstGeom>
        </p:spPr>
      </p:pic>
    </p:spTree>
    <p:extLst>
      <p:ext uri="{BB962C8B-B14F-4D97-AF65-F5344CB8AC3E}">
        <p14:creationId xmlns:p14="http://schemas.microsoft.com/office/powerpoint/2010/main" val="51929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F935B20-9331-4C04-BC11-0705663E92CD}"/>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4400" kern="1200" dirty="0">
                <a:solidFill>
                  <a:srgbClr val="000000"/>
                </a:solidFill>
                <a:latin typeface="+mj-lt"/>
                <a:ea typeface="+mj-ea"/>
                <a:cs typeface="+mj-cs"/>
              </a:rPr>
              <a:t>Problem Statement Cont.</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Stethoscope">
            <a:extLst>
              <a:ext uri="{FF2B5EF4-FFF2-40B4-BE49-F238E27FC236}">
                <a16:creationId xmlns:a16="http://schemas.microsoft.com/office/drawing/2014/main" id="{3175374F-9479-410B-B0EF-2C0A024782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E92DAB47-5C60-4817-9437-42CE69707715}"/>
              </a:ext>
            </a:extLst>
          </p:cNvPr>
          <p:cNvSpPr>
            <a:spLocks noGrp="1"/>
          </p:cNvSpPr>
          <p:nvPr>
            <p:ph idx="1"/>
          </p:nvPr>
        </p:nvSpPr>
        <p:spPr>
          <a:xfrm>
            <a:off x="6090574" y="2421682"/>
            <a:ext cx="4977578" cy="3639289"/>
          </a:xfrm>
        </p:spPr>
        <p:txBody>
          <a:bodyPr vert="horz" lIns="91440" tIns="45720" rIns="91440" bIns="45720" rtlCol="0" anchor="ctr">
            <a:normAutofit fontScale="92500" lnSpcReduction="10000"/>
          </a:bodyPr>
          <a:lstStyle/>
          <a:p>
            <a:pPr marL="342900" lvl="0" indent="-273050">
              <a:lnSpc>
                <a:spcPct val="80000"/>
              </a:lnSpc>
              <a:spcBef>
                <a:spcPts val="0"/>
              </a:spcBef>
              <a:buClr>
                <a:srgbClr val="000000"/>
              </a:buClr>
              <a:buSzPts val="2100"/>
              <a:buFont typeface="Arial"/>
              <a:buChar char="●"/>
            </a:pPr>
            <a:r>
              <a:rPr lang="en-US" sz="3200" kern="0" dirty="0">
                <a:solidFill>
                  <a:srgbClr val="000000"/>
                </a:solidFill>
                <a:latin typeface="Calibri"/>
                <a:sym typeface="Calibri"/>
              </a:rPr>
              <a:t>Cost benefit</a:t>
            </a:r>
          </a:p>
          <a:p>
            <a:pPr marL="800100" lvl="1" indent="-273050">
              <a:lnSpc>
                <a:spcPct val="80000"/>
              </a:lnSpc>
              <a:spcBef>
                <a:spcPts val="0"/>
              </a:spcBef>
              <a:buClr>
                <a:srgbClr val="000000"/>
              </a:buClr>
              <a:buSzPts val="2100"/>
              <a:buFont typeface="Arial"/>
              <a:buChar char="●"/>
            </a:pPr>
            <a:r>
              <a:rPr lang="en-US" sz="2800" kern="0" dirty="0">
                <a:solidFill>
                  <a:srgbClr val="000000"/>
                </a:solidFill>
                <a:latin typeface="Calibri"/>
                <a:sym typeface="Calibri"/>
              </a:rPr>
              <a:t>Little to no cost for health care organization</a:t>
            </a:r>
          </a:p>
          <a:p>
            <a:pPr marL="342900" lvl="0" indent="-273050">
              <a:lnSpc>
                <a:spcPct val="80000"/>
              </a:lnSpc>
              <a:spcBef>
                <a:spcPts val="0"/>
              </a:spcBef>
              <a:buClr>
                <a:srgbClr val="000000"/>
              </a:buClr>
              <a:buSzPts val="2100"/>
              <a:buFont typeface="Arial"/>
              <a:buChar char="●"/>
            </a:pPr>
            <a:r>
              <a:rPr lang="en-US" sz="3200" kern="0" dirty="0">
                <a:solidFill>
                  <a:srgbClr val="000000"/>
                </a:solidFill>
                <a:latin typeface="Calibri"/>
                <a:sym typeface="Calibri"/>
              </a:rPr>
              <a:t>Centers for Medicare and Medicaid (CMS)</a:t>
            </a:r>
          </a:p>
          <a:p>
            <a:pPr marL="342900" lvl="0" indent="-273050">
              <a:lnSpc>
                <a:spcPct val="80000"/>
              </a:lnSpc>
              <a:spcBef>
                <a:spcPts val="0"/>
              </a:spcBef>
              <a:buClr>
                <a:srgbClr val="000000"/>
              </a:buClr>
              <a:buSzPts val="2100"/>
              <a:buFont typeface="Arial"/>
              <a:buChar char="●"/>
            </a:pPr>
            <a:r>
              <a:rPr lang="en-US" sz="3200" kern="0" dirty="0">
                <a:solidFill>
                  <a:srgbClr val="000000"/>
                </a:solidFill>
                <a:latin typeface="Calibri"/>
                <a:sym typeface="Calibri"/>
              </a:rPr>
              <a:t>Health care organizations stand to gain significant financial benefits from the implementation of an intentional rounding process. </a:t>
            </a:r>
          </a:p>
          <a:p>
            <a:pPr marL="342900" lvl="0">
              <a:spcBef>
                <a:spcPts val="0"/>
              </a:spcBef>
              <a:spcAft>
                <a:spcPts val="600"/>
              </a:spcAft>
              <a:buClr>
                <a:schemeClr val="dk1"/>
              </a:buClr>
              <a:buSzPts val="2100"/>
            </a:pPr>
            <a:endParaRPr lang="en-US" sz="2000" dirty="0">
              <a:solidFill>
                <a:srgbClr val="000000"/>
              </a:solidFill>
            </a:endParaRPr>
          </a:p>
        </p:txBody>
      </p:sp>
      <p:sp>
        <p:nvSpPr>
          <p:cNvPr id="3" name="Slide Number Placeholder 2">
            <a:extLst>
              <a:ext uri="{FF2B5EF4-FFF2-40B4-BE49-F238E27FC236}">
                <a16:creationId xmlns:a16="http://schemas.microsoft.com/office/drawing/2014/main" id="{8C2B6539-D5A0-4A33-B199-B33977D68762}"/>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7</a:t>
            </a:fld>
            <a:endParaRPr lang="en-US" sz="1100">
              <a:solidFill>
                <a:srgbClr val="898989"/>
              </a:solidFill>
              <a:latin typeface="+mn-lt"/>
            </a:endParaRPr>
          </a:p>
        </p:txBody>
      </p:sp>
      <p:pic>
        <p:nvPicPr>
          <p:cNvPr id="9" name="Picture 8">
            <a:extLst>
              <a:ext uri="{FF2B5EF4-FFF2-40B4-BE49-F238E27FC236}">
                <a16:creationId xmlns:a16="http://schemas.microsoft.com/office/drawing/2014/main" id="{0E8E9C51-9297-43FE-B4F4-973CE93F02EE}"/>
              </a:ext>
            </a:extLst>
          </p:cNvPr>
          <p:cNvPicPr>
            <a:picLocks noChangeAspect="1"/>
          </p:cNvPicPr>
          <p:nvPr/>
        </p:nvPicPr>
        <p:blipFill>
          <a:blip r:embed="rId6"/>
          <a:stretch>
            <a:fillRect/>
          </a:stretch>
        </p:blipFill>
        <p:spPr>
          <a:xfrm>
            <a:off x="9916213" y="174995"/>
            <a:ext cx="1819434" cy="526678"/>
          </a:xfrm>
          <a:prstGeom prst="rect">
            <a:avLst/>
          </a:prstGeom>
        </p:spPr>
      </p:pic>
    </p:spTree>
    <p:extLst>
      <p:ext uri="{BB962C8B-B14F-4D97-AF65-F5344CB8AC3E}">
        <p14:creationId xmlns:p14="http://schemas.microsoft.com/office/powerpoint/2010/main" val="85943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9C580F8-A5E1-4A21-963B-1BBE1B501790}"/>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kern="1200">
                <a:solidFill>
                  <a:srgbClr val="FFFFFF"/>
                </a:solidFill>
                <a:latin typeface="+mj-lt"/>
                <a:ea typeface="+mj-ea"/>
                <a:cs typeface="+mj-cs"/>
              </a:rPr>
              <a:t>Problem Significance</a:t>
            </a:r>
          </a:p>
        </p:txBody>
      </p:sp>
      <p:sp>
        <p:nvSpPr>
          <p:cNvPr id="3" name="Slide Number Placeholder 2">
            <a:extLst>
              <a:ext uri="{FF2B5EF4-FFF2-40B4-BE49-F238E27FC236}">
                <a16:creationId xmlns:a16="http://schemas.microsoft.com/office/drawing/2014/main" id="{721A2893-F8CF-4EB9-87B9-F089B5381AEA}"/>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a:solidFill>
                  <a:srgbClr val="898989"/>
                </a:solidFill>
                <a:latin typeface="+mn-lt"/>
              </a:rPr>
              <a:pPr>
                <a:spcAft>
                  <a:spcPts val="600"/>
                </a:spcAft>
              </a:pPr>
              <a:t>8</a:t>
            </a:fld>
            <a:endParaRPr lang="en-US">
              <a:solidFill>
                <a:srgbClr val="898989"/>
              </a:solidFill>
              <a:latin typeface="+mn-lt"/>
            </a:endParaRPr>
          </a:p>
        </p:txBody>
      </p:sp>
      <p:graphicFrame>
        <p:nvGraphicFramePr>
          <p:cNvPr id="6" name="Content Placeholder 3">
            <a:extLst>
              <a:ext uri="{FF2B5EF4-FFF2-40B4-BE49-F238E27FC236}">
                <a16:creationId xmlns:a16="http://schemas.microsoft.com/office/drawing/2014/main" id="{7B8A25AC-1B5B-48FE-836C-18D2F08896CC}"/>
              </a:ext>
            </a:extLst>
          </p:cNvPr>
          <p:cNvGraphicFramePr>
            <a:graphicFrameLocks noGrp="1"/>
          </p:cNvGraphicFramePr>
          <p:nvPr>
            <p:ph idx="1"/>
            <p:extLst>
              <p:ext uri="{D42A27DB-BD31-4B8C-83A1-F6EECF244321}">
                <p14:modId xmlns:p14="http://schemas.microsoft.com/office/powerpoint/2010/main" val="1506229603"/>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a:extLst>
              <a:ext uri="{FF2B5EF4-FFF2-40B4-BE49-F238E27FC236}">
                <a16:creationId xmlns:a16="http://schemas.microsoft.com/office/drawing/2014/main" id="{881D6E64-ACD4-4AB4-9995-9F351855B07D}"/>
              </a:ext>
            </a:extLst>
          </p:cNvPr>
          <p:cNvPicPr>
            <a:picLocks noChangeAspect="1"/>
          </p:cNvPicPr>
          <p:nvPr/>
        </p:nvPicPr>
        <p:blipFill>
          <a:blip r:embed="rId9"/>
          <a:stretch>
            <a:fillRect/>
          </a:stretch>
        </p:blipFill>
        <p:spPr>
          <a:xfrm>
            <a:off x="9193340" y="6228099"/>
            <a:ext cx="1819434" cy="526678"/>
          </a:xfrm>
          <a:prstGeom prst="rect">
            <a:avLst/>
          </a:prstGeom>
        </p:spPr>
      </p:pic>
    </p:spTree>
    <p:extLst>
      <p:ext uri="{BB962C8B-B14F-4D97-AF65-F5344CB8AC3E}">
        <p14:creationId xmlns:p14="http://schemas.microsoft.com/office/powerpoint/2010/main" val="663506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071AAEA-944D-4FD6-8452-81A4C0F01F84}"/>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4400" kern="1200">
                <a:solidFill>
                  <a:srgbClr val="000000"/>
                </a:solidFill>
                <a:latin typeface="+mj-lt"/>
                <a:ea typeface="+mj-ea"/>
                <a:cs typeface="+mj-cs"/>
              </a:rPr>
              <a:t>PICO Question</a:t>
            </a:r>
          </a:p>
        </p:txBody>
      </p:sp>
      <p:sp>
        <p:nvSpPr>
          <p:cNvPr id="15"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Help">
            <a:extLst>
              <a:ext uri="{FF2B5EF4-FFF2-40B4-BE49-F238E27FC236}">
                <a16:creationId xmlns:a16="http://schemas.microsoft.com/office/drawing/2014/main" id="{EA1907FF-ECE8-44E3-A6A3-CAAED9935A8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4" name="Content Placeholder 3">
            <a:extLst>
              <a:ext uri="{FF2B5EF4-FFF2-40B4-BE49-F238E27FC236}">
                <a16:creationId xmlns:a16="http://schemas.microsoft.com/office/drawing/2014/main" id="{6265BDD0-AB91-401C-AC13-29838761D9E0}"/>
              </a:ext>
            </a:extLst>
          </p:cNvPr>
          <p:cNvSpPr>
            <a:spLocks noGrp="1"/>
          </p:cNvSpPr>
          <p:nvPr>
            <p:ph idx="1"/>
          </p:nvPr>
        </p:nvSpPr>
        <p:spPr>
          <a:xfrm>
            <a:off x="5614876" y="2421682"/>
            <a:ext cx="6272324" cy="3639289"/>
          </a:xfrm>
        </p:spPr>
        <p:txBody>
          <a:bodyPr vert="horz" lIns="91440" tIns="45720" rIns="91440" bIns="45720" rtlCol="0" anchor="ctr">
            <a:normAutofit/>
          </a:bodyPr>
          <a:lstStyle/>
          <a:p>
            <a:pPr marL="342900" lvl="0">
              <a:spcBef>
                <a:spcPts val="0"/>
              </a:spcBef>
              <a:buClr>
                <a:schemeClr val="dk1"/>
              </a:buClr>
              <a:buSzPts val="3200"/>
            </a:pPr>
            <a:r>
              <a:rPr lang="en-US" sz="2000" b="1" dirty="0">
                <a:solidFill>
                  <a:srgbClr val="000000"/>
                </a:solidFill>
                <a:sym typeface="Calibri"/>
              </a:rPr>
              <a:t>P- Population -</a:t>
            </a:r>
            <a:r>
              <a:rPr lang="en-US" sz="2000" dirty="0">
                <a:solidFill>
                  <a:srgbClr val="000000"/>
                </a:solidFill>
                <a:sym typeface="Calibri"/>
              </a:rPr>
              <a:t> Acute, adult inpatients</a:t>
            </a:r>
            <a:endParaRPr lang="en-US" sz="2000" dirty="0">
              <a:solidFill>
                <a:srgbClr val="000000"/>
              </a:solidFill>
            </a:endParaRPr>
          </a:p>
          <a:p>
            <a:pPr marL="342900" lvl="0">
              <a:spcBef>
                <a:spcPts val="640"/>
              </a:spcBef>
              <a:buClr>
                <a:schemeClr val="dk1"/>
              </a:buClr>
              <a:buSzPts val="3200"/>
            </a:pPr>
            <a:r>
              <a:rPr lang="en-US" sz="2000" b="1" dirty="0">
                <a:solidFill>
                  <a:srgbClr val="000000"/>
                </a:solidFill>
                <a:sym typeface="Calibri"/>
              </a:rPr>
              <a:t>I- Intervention -</a:t>
            </a:r>
            <a:r>
              <a:rPr lang="en-US" sz="2000" dirty="0">
                <a:solidFill>
                  <a:srgbClr val="000000"/>
                </a:solidFill>
                <a:sym typeface="Calibri"/>
              </a:rPr>
              <a:t> Intentional rounding</a:t>
            </a:r>
            <a:endParaRPr lang="en-US" sz="2000" dirty="0">
              <a:solidFill>
                <a:srgbClr val="000000"/>
              </a:solidFill>
            </a:endParaRPr>
          </a:p>
          <a:p>
            <a:pPr marL="342900" lvl="0">
              <a:spcBef>
                <a:spcPts val="640"/>
              </a:spcBef>
              <a:buClr>
                <a:schemeClr val="dk1"/>
              </a:buClr>
              <a:buSzPts val="3200"/>
            </a:pPr>
            <a:r>
              <a:rPr lang="en-US" sz="2000" b="1" dirty="0">
                <a:solidFill>
                  <a:srgbClr val="000000"/>
                </a:solidFill>
                <a:sym typeface="Calibri"/>
              </a:rPr>
              <a:t>C- Comparison -</a:t>
            </a:r>
            <a:r>
              <a:rPr lang="en-US" sz="2000" dirty="0">
                <a:solidFill>
                  <a:srgbClr val="000000"/>
                </a:solidFill>
                <a:sym typeface="Calibri"/>
              </a:rPr>
              <a:t> Standard patient rounding</a:t>
            </a:r>
            <a:endParaRPr lang="en-US" sz="2000" dirty="0">
              <a:solidFill>
                <a:srgbClr val="000000"/>
              </a:solidFill>
            </a:endParaRPr>
          </a:p>
          <a:p>
            <a:pPr marL="342900" lvl="0">
              <a:spcBef>
                <a:spcPts val="640"/>
              </a:spcBef>
              <a:buClr>
                <a:schemeClr val="dk1"/>
              </a:buClr>
              <a:buSzPts val="3200"/>
            </a:pPr>
            <a:r>
              <a:rPr lang="en-US" sz="2000" b="1" dirty="0">
                <a:solidFill>
                  <a:srgbClr val="000000"/>
                </a:solidFill>
                <a:sym typeface="Calibri"/>
              </a:rPr>
              <a:t>O- Outcome - </a:t>
            </a:r>
            <a:r>
              <a:rPr lang="en-US" sz="2000" dirty="0">
                <a:solidFill>
                  <a:srgbClr val="000000"/>
                </a:solidFill>
                <a:sym typeface="Calibri"/>
              </a:rPr>
              <a:t>Decreased HAC’s and increased patient satisfaction</a:t>
            </a:r>
          </a:p>
          <a:p>
            <a:pPr marL="342900" lvl="0">
              <a:spcBef>
                <a:spcPts val="640"/>
              </a:spcBef>
              <a:buClr>
                <a:schemeClr val="dk1"/>
              </a:buClr>
              <a:buSzPts val="3200"/>
            </a:pPr>
            <a:endParaRPr lang="en-US" sz="2000" dirty="0">
              <a:solidFill>
                <a:srgbClr val="000000"/>
              </a:solidFill>
              <a:sym typeface="Calibri"/>
            </a:endParaRPr>
          </a:p>
          <a:p>
            <a:pPr marL="114300" lvl="0" indent="0">
              <a:spcBef>
                <a:spcPts val="640"/>
              </a:spcBef>
              <a:buClr>
                <a:schemeClr val="dk1"/>
              </a:buClr>
              <a:buSzPts val="3200"/>
              <a:buNone/>
            </a:pPr>
            <a:r>
              <a:rPr lang="en-US" sz="2000" b="1" dirty="0">
                <a:solidFill>
                  <a:srgbClr val="000000"/>
                </a:solidFill>
                <a:sym typeface="Calibri"/>
              </a:rPr>
              <a:t>Do acute, adult inpatients in a hospital experiencing intentional rounding compared to standard patient rounding report increased patient satisfaction and decrease hospital acquired conditions?</a:t>
            </a:r>
          </a:p>
        </p:txBody>
      </p:sp>
      <p:sp>
        <p:nvSpPr>
          <p:cNvPr id="3" name="Slide Number Placeholder 2">
            <a:extLst>
              <a:ext uri="{FF2B5EF4-FFF2-40B4-BE49-F238E27FC236}">
                <a16:creationId xmlns:a16="http://schemas.microsoft.com/office/drawing/2014/main" id="{1DCC6FF0-A526-49FB-9CE7-77E5979CD1BF}"/>
              </a:ext>
            </a:extLst>
          </p:cNvPr>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C263D6C4-4840-40CC-AC84-17E24B3B7BDE}" type="slidenum">
              <a:rPr lang="en-US" sz="1100">
                <a:solidFill>
                  <a:srgbClr val="898989"/>
                </a:solidFill>
                <a:latin typeface="+mn-lt"/>
              </a:rPr>
              <a:pPr>
                <a:spcAft>
                  <a:spcPts val="600"/>
                </a:spcAft>
              </a:pPr>
              <a:t>9</a:t>
            </a:fld>
            <a:endParaRPr lang="en-US" sz="1100">
              <a:solidFill>
                <a:srgbClr val="898989"/>
              </a:solidFill>
              <a:latin typeface="+mn-lt"/>
            </a:endParaRPr>
          </a:p>
        </p:txBody>
      </p:sp>
      <p:pic>
        <p:nvPicPr>
          <p:cNvPr id="9" name="Picture 8">
            <a:extLst>
              <a:ext uri="{FF2B5EF4-FFF2-40B4-BE49-F238E27FC236}">
                <a16:creationId xmlns:a16="http://schemas.microsoft.com/office/drawing/2014/main" id="{FD5CD24E-7457-4DE5-BBAC-011AFC69CF4F}"/>
              </a:ext>
            </a:extLst>
          </p:cNvPr>
          <p:cNvPicPr>
            <a:picLocks noChangeAspect="1"/>
          </p:cNvPicPr>
          <p:nvPr/>
        </p:nvPicPr>
        <p:blipFill>
          <a:blip r:embed="rId6"/>
          <a:stretch>
            <a:fillRect/>
          </a:stretch>
        </p:blipFill>
        <p:spPr>
          <a:xfrm>
            <a:off x="9997096" y="111601"/>
            <a:ext cx="1819434" cy="526678"/>
          </a:xfrm>
          <a:prstGeom prst="rect">
            <a:avLst/>
          </a:prstGeom>
        </p:spPr>
      </p:pic>
    </p:spTree>
    <p:extLst>
      <p:ext uri="{BB962C8B-B14F-4D97-AF65-F5344CB8AC3E}">
        <p14:creationId xmlns:p14="http://schemas.microsoft.com/office/powerpoint/2010/main" val="1974883356"/>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ttern_Template_02_CA - v4" id="{4EEF56C3-EEFC-48A7-8548-6C1D4240D170}" vid="{CAB35229-5F5E-4461-A564-6737846920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95DE24-D6C3-4A00-9085-D9594C193AE1}">
  <ds:schemaRefs>
    <ds:schemaRef ds:uri="http://schemas.microsoft.com/sharepoint/v3/contenttype/forms"/>
  </ds:schemaRefs>
</ds:datastoreItem>
</file>

<file path=customXml/itemProps2.xml><?xml version="1.0" encoding="utf-8"?>
<ds:datastoreItem xmlns:ds="http://schemas.openxmlformats.org/officeDocument/2006/customXml" ds:itemID="{F8992231-163D-4428-A2B8-DA1FE0274129}">
  <ds:schemaRefs>
    <ds:schemaRef ds:uri="fb0879af-3eba-417a-a55a-ffe6dcd6ca77"/>
    <ds:schemaRef ds:uri="http://purl.org/dc/terms/"/>
    <ds:schemaRef ds:uri="http://schemas.microsoft.com/office/2006/metadata/properties"/>
    <ds:schemaRef ds:uri="http://schemas.microsoft.com/office/2006/documentManagement/types"/>
    <ds:schemaRef ds:uri="http://schemas.microsoft.com/sharepoint/v3"/>
    <ds:schemaRef ds:uri="http://purl.org/dc/elements/1.1/"/>
    <ds:schemaRef ds:uri="6dc4bcd6-49db-4c07-9060-8acfc67cef9f"/>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B67ACAB-C3DC-429D-A23C-0723C084FE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4049</Words>
  <Application>Microsoft Office PowerPoint</Application>
  <PresentationFormat>Widescreen</PresentationFormat>
  <Paragraphs>258</Paragraphs>
  <Slides>23</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Tahoma</vt:lpstr>
      <vt:lpstr>Trade Gothic LT Pro</vt:lpstr>
      <vt:lpstr>Trebuchet MS</vt:lpstr>
      <vt:lpstr>Office Theme</vt:lpstr>
      <vt:lpstr>Compassionate Care Through Intentional Rounding</vt:lpstr>
      <vt:lpstr>Acknowledgements</vt:lpstr>
      <vt:lpstr>Authors</vt:lpstr>
      <vt:lpstr>Introduction</vt:lpstr>
      <vt:lpstr>Problem Background</vt:lpstr>
      <vt:lpstr>Problem Statement</vt:lpstr>
      <vt:lpstr>Problem Statement Cont.</vt:lpstr>
      <vt:lpstr>Problem Significance</vt:lpstr>
      <vt:lpstr>PICO Question</vt:lpstr>
      <vt:lpstr>Purpose Statement</vt:lpstr>
      <vt:lpstr>Review of the Literature</vt:lpstr>
      <vt:lpstr>Review of the Literature</vt:lpstr>
      <vt:lpstr>Review of the Literature</vt:lpstr>
      <vt:lpstr>Project Recommendations</vt:lpstr>
      <vt:lpstr>Human Subject Protection Statement</vt:lpstr>
      <vt:lpstr>Implementation Plan</vt:lpstr>
      <vt:lpstr>Measurement Plan</vt:lpstr>
      <vt:lpstr>Project Implementation</vt:lpstr>
      <vt:lpstr>Project Measurement</vt:lpstr>
      <vt:lpstr>Hand off - Conclusion</vt:lpstr>
      <vt:lpstr>Questions?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2018-08-13T16:24:05Z</dcterms:created>
  <dcterms:modified xsi:type="dcterms:W3CDTF">2018-08-15T22:22:08Z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